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45"/>
  </p:notesMasterIdLst>
  <p:handoutMasterIdLst>
    <p:handoutMasterId r:id="rId46"/>
  </p:handoutMasterIdLst>
  <p:sldIdLst>
    <p:sldId id="256" r:id="rId3"/>
    <p:sldId id="409" r:id="rId4"/>
    <p:sldId id="414" r:id="rId5"/>
    <p:sldId id="395" r:id="rId6"/>
    <p:sldId id="381" r:id="rId7"/>
    <p:sldId id="410" r:id="rId8"/>
    <p:sldId id="378" r:id="rId9"/>
    <p:sldId id="382" r:id="rId10"/>
    <p:sldId id="397" r:id="rId11"/>
    <p:sldId id="385" r:id="rId12"/>
    <p:sldId id="386" r:id="rId13"/>
    <p:sldId id="398" r:id="rId14"/>
    <p:sldId id="387" r:id="rId15"/>
    <p:sldId id="368" r:id="rId16"/>
    <p:sldId id="369" r:id="rId17"/>
    <p:sldId id="370" r:id="rId18"/>
    <p:sldId id="399" r:id="rId19"/>
    <p:sldId id="388" r:id="rId20"/>
    <p:sldId id="400" r:id="rId21"/>
    <p:sldId id="417" r:id="rId22"/>
    <p:sldId id="461" r:id="rId23"/>
    <p:sldId id="420" r:id="rId24"/>
    <p:sldId id="423" r:id="rId25"/>
    <p:sldId id="424" r:id="rId26"/>
    <p:sldId id="462" r:id="rId27"/>
    <p:sldId id="426" r:id="rId28"/>
    <p:sldId id="427" r:id="rId29"/>
    <p:sldId id="428" r:id="rId30"/>
    <p:sldId id="429" r:id="rId31"/>
    <p:sldId id="430" r:id="rId32"/>
    <p:sldId id="431" r:id="rId33"/>
    <p:sldId id="432" r:id="rId34"/>
    <p:sldId id="433" r:id="rId35"/>
    <p:sldId id="434" r:id="rId36"/>
    <p:sldId id="435" r:id="rId37"/>
    <p:sldId id="439" r:id="rId38"/>
    <p:sldId id="440" r:id="rId39"/>
    <p:sldId id="447" r:id="rId40"/>
    <p:sldId id="451" r:id="rId41"/>
    <p:sldId id="452" r:id="rId42"/>
    <p:sldId id="454" r:id="rId43"/>
    <p:sldId id="413"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d Cinefro" initials="E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AA6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5763" autoAdjust="0"/>
  </p:normalViewPr>
  <p:slideViewPr>
    <p:cSldViewPr snapToGrid="0">
      <p:cViewPr>
        <p:scale>
          <a:sx n="100" d="100"/>
          <a:sy n="100" d="100"/>
        </p:scale>
        <p:origin x="-1944" y="-354"/>
      </p:cViewPr>
      <p:guideLst>
        <p:guide orient="horz" pos="2160"/>
        <p:guide pos="2880"/>
      </p:guideLst>
    </p:cSldViewPr>
  </p:slideViewPr>
  <p:notesTextViewPr>
    <p:cViewPr>
      <p:scale>
        <a:sx n="100" d="100"/>
        <a:sy n="100" d="100"/>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E6A238-7396-4467-A22B-E991C72BD67D}" type="doc">
      <dgm:prSet loTypeId="urn:microsoft.com/office/officeart/2005/8/layout/vList2" loCatId="list" qsTypeId="urn:microsoft.com/office/officeart/2005/8/quickstyle/simple5" qsCatId="simple" csTypeId="urn:microsoft.com/office/officeart/2005/8/colors/colorful4" csCatId="colorful" phldr="1"/>
      <dgm:spPr/>
      <dgm:t>
        <a:bodyPr/>
        <a:lstStyle/>
        <a:p>
          <a:endParaRPr lang="en-US"/>
        </a:p>
      </dgm:t>
    </dgm:pt>
    <dgm:pt modelId="{A1FFAC13-9134-4D7B-91CE-BCEFFE4549E2}">
      <dgm:prSet phldrT="[Text]" custT="1"/>
      <dgm:spPr/>
      <dgm:t>
        <a:bodyPr/>
        <a:lstStyle/>
        <a:p>
          <a:pPr algn="ctr" rtl="0"/>
          <a:r>
            <a:rPr kumimoji="0" lang="en-US" sz="1600" b="0" i="0" u="none" strike="noStrike" cap="none" normalizeH="0" baseline="0" dirty="0" smtClean="0">
              <a:ln/>
              <a:effectLst/>
              <a:latin typeface="+mj-lt"/>
            </a:rPr>
            <a:t>Infrastructure Management</a:t>
          </a:r>
          <a:endParaRPr lang="en-US" sz="1600" dirty="0"/>
        </a:p>
      </dgm:t>
    </dgm:pt>
    <dgm:pt modelId="{7CED83C9-7854-49FE-841F-5F0110FB71DB}" type="parTrans" cxnId="{A836CF29-989A-4950-B130-168069C7C3A2}">
      <dgm:prSet/>
      <dgm:spPr/>
      <dgm:t>
        <a:bodyPr/>
        <a:lstStyle/>
        <a:p>
          <a:pPr algn="ctr"/>
          <a:endParaRPr lang="en-US" sz="1600"/>
        </a:p>
      </dgm:t>
    </dgm:pt>
    <dgm:pt modelId="{90F4572A-2881-4E29-BF8C-FA8D3BF4E0D0}" type="sibTrans" cxnId="{A836CF29-989A-4950-B130-168069C7C3A2}">
      <dgm:prSet/>
      <dgm:spPr/>
      <dgm:t>
        <a:bodyPr/>
        <a:lstStyle/>
        <a:p>
          <a:pPr algn="ctr"/>
          <a:endParaRPr lang="en-US" sz="1600"/>
        </a:p>
      </dgm:t>
    </dgm:pt>
    <dgm:pt modelId="{B513E786-706B-41D1-939F-F70A46BECE5C}">
      <dgm:prSet phldrT="[Text]" custT="1"/>
      <dgm:spPr/>
      <dgm:t>
        <a:bodyPr/>
        <a:lstStyle/>
        <a:p>
          <a:pPr algn="ctr" rtl="0"/>
          <a:r>
            <a:rPr kumimoji="0" lang="en-US" sz="1600" b="0" i="0" u="none" strike="noStrike" cap="none" normalizeH="0" baseline="0" dirty="0" smtClean="0">
              <a:ln/>
              <a:effectLst/>
            </a:rPr>
            <a:t>Heat Density</a:t>
          </a:r>
          <a:endParaRPr lang="en-US" sz="1600" dirty="0"/>
        </a:p>
      </dgm:t>
    </dgm:pt>
    <dgm:pt modelId="{BE2DD56B-6F4D-49C5-BF4B-819EAF4FEEEF}" type="parTrans" cxnId="{3FE045F8-1C8A-4664-8220-52EC70946E2F}">
      <dgm:prSet/>
      <dgm:spPr/>
      <dgm:t>
        <a:bodyPr/>
        <a:lstStyle/>
        <a:p>
          <a:pPr algn="ctr"/>
          <a:endParaRPr lang="en-US" sz="1600"/>
        </a:p>
      </dgm:t>
    </dgm:pt>
    <dgm:pt modelId="{8FB365FB-0870-42D9-8348-A82F337CB871}" type="sibTrans" cxnId="{3FE045F8-1C8A-4664-8220-52EC70946E2F}">
      <dgm:prSet/>
      <dgm:spPr/>
      <dgm:t>
        <a:bodyPr/>
        <a:lstStyle/>
        <a:p>
          <a:pPr algn="ctr"/>
          <a:endParaRPr lang="en-US" sz="1600"/>
        </a:p>
      </dgm:t>
    </dgm:pt>
    <dgm:pt modelId="{1839196B-CBBE-4E92-B162-127CC34ECD81}">
      <dgm:prSet phldrT="[Text]" custT="1"/>
      <dgm:spPr/>
      <dgm:t>
        <a:bodyPr/>
        <a:lstStyle/>
        <a:p>
          <a:pPr algn="ctr" rtl="0"/>
          <a:r>
            <a:rPr kumimoji="0" lang="en-US" sz="1600" b="0" i="0" u="none" strike="noStrike" cap="none" normalizeH="0" baseline="0" dirty="0" smtClean="0">
              <a:ln/>
              <a:effectLst/>
            </a:rPr>
            <a:t>Availability</a:t>
          </a:r>
          <a:endParaRPr lang="en-US" sz="1600" dirty="0"/>
        </a:p>
      </dgm:t>
    </dgm:pt>
    <dgm:pt modelId="{CAE6F7B1-8E33-4277-AA0C-B61E5E2A8516}" type="parTrans" cxnId="{62FB1B6E-0D08-4B47-891E-A6D8570D1B6E}">
      <dgm:prSet/>
      <dgm:spPr/>
      <dgm:t>
        <a:bodyPr/>
        <a:lstStyle/>
        <a:p>
          <a:pPr algn="ctr"/>
          <a:endParaRPr lang="en-US" sz="1600"/>
        </a:p>
      </dgm:t>
    </dgm:pt>
    <dgm:pt modelId="{23F2C9B1-E05D-4344-85B7-8576BF08BDDE}" type="sibTrans" cxnId="{62FB1B6E-0D08-4B47-891E-A6D8570D1B6E}">
      <dgm:prSet/>
      <dgm:spPr/>
      <dgm:t>
        <a:bodyPr/>
        <a:lstStyle/>
        <a:p>
          <a:pPr algn="ctr"/>
          <a:endParaRPr lang="en-US" sz="1600"/>
        </a:p>
      </dgm:t>
    </dgm:pt>
    <dgm:pt modelId="{1C465924-528C-48C2-B6E4-ABF8FD024426}">
      <dgm:prSet phldrT="[Text]" custT="1"/>
      <dgm:spPr/>
      <dgm:t>
        <a:bodyPr/>
        <a:lstStyle/>
        <a:p>
          <a:pPr algn="ctr" rtl="0"/>
          <a:r>
            <a:rPr lang="en-US" sz="1600" dirty="0" smtClean="0"/>
            <a:t>Energy Efficiency</a:t>
          </a:r>
          <a:endParaRPr lang="en-US" sz="1600" dirty="0"/>
        </a:p>
      </dgm:t>
    </dgm:pt>
    <dgm:pt modelId="{BB6789AB-6064-4437-A7FD-014C2FE844DE}" type="parTrans" cxnId="{36754617-2539-4AEE-BB0D-3410DA445214}">
      <dgm:prSet/>
      <dgm:spPr/>
      <dgm:t>
        <a:bodyPr/>
        <a:lstStyle/>
        <a:p>
          <a:pPr algn="ctr"/>
          <a:endParaRPr lang="en-US" sz="1600"/>
        </a:p>
      </dgm:t>
    </dgm:pt>
    <dgm:pt modelId="{9751B460-E077-4C7B-9BF5-4767EB9AC103}" type="sibTrans" cxnId="{36754617-2539-4AEE-BB0D-3410DA445214}">
      <dgm:prSet/>
      <dgm:spPr/>
      <dgm:t>
        <a:bodyPr/>
        <a:lstStyle/>
        <a:p>
          <a:pPr algn="ctr"/>
          <a:endParaRPr lang="en-US" sz="1600"/>
        </a:p>
      </dgm:t>
    </dgm:pt>
    <dgm:pt modelId="{42E23F78-16AF-4A4D-BFC5-1FCBD15047B5}">
      <dgm:prSet phldrT="[Text]" custT="1"/>
      <dgm:spPr/>
      <dgm:t>
        <a:bodyPr/>
        <a:lstStyle/>
        <a:p>
          <a:pPr algn="ctr" rtl="0"/>
          <a:r>
            <a:rPr lang="en-US" sz="1600" dirty="0" smtClean="0"/>
            <a:t>Power Density</a:t>
          </a:r>
          <a:endParaRPr lang="en-US" sz="1600" dirty="0"/>
        </a:p>
      </dgm:t>
    </dgm:pt>
    <dgm:pt modelId="{0DDE8009-5A4E-4707-9D64-34E243DF9D74}" type="parTrans" cxnId="{3C9B0883-C24A-47C5-9E04-DFA29E160F7D}">
      <dgm:prSet/>
      <dgm:spPr/>
      <dgm:t>
        <a:bodyPr/>
        <a:lstStyle/>
        <a:p>
          <a:pPr algn="ctr"/>
          <a:endParaRPr lang="en-US" sz="1600"/>
        </a:p>
      </dgm:t>
    </dgm:pt>
    <dgm:pt modelId="{28D3B7C7-55A1-490E-BA8F-246510C1C464}" type="sibTrans" cxnId="{3C9B0883-C24A-47C5-9E04-DFA29E160F7D}">
      <dgm:prSet/>
      <dgm:spPr/>
      <dgm:t>
        <a:bodyPr/>
        <a:lstStyle/>
        <a:p>
          <a:pPr algn="ctr"/>
          <a:endParaRPr lang="en-US" sz="1600"/>
        </a:p>
      </dgm:t>
    </dgm:pt>
    <dgm:pt modelId="{D0DC5B1B-3685-4A7A-9AA9-1E6B3894EEBC}" type="pres">
      <dgm:prSet presAssocID="{88E6A238-7396-4467-A22B-E991C72BD67D}" presName="linear" presStyleCnt="0">
        <dgm:presLayoutVars>
          <dgm:animLvl val="lvl"/>
          <dgm:resizeHandles val="exact"/>
        </dgm:presLayoutVars>
      </dgm:prSet>
      <dgm:spPr/>
      <dgm:t>
        <a:bodyPr/>
        <a:lstStyle/>
        <a:p>
          <a:endParaRPr lang="en-US"/>
        </a:p>
      </dgm:t>
    </dgm:pt>
    <dgm:pt modelId="{B23E1D74-CEE9-4E50-B8EB-9D9B88E7927E}" type="pres">
      <dgm:prSet presAssocID="{A1FFAC13-9134-4D7B-91CE-BCEFFE4549E2}" presName="parentText" presStyleLbl="node1" presStyleIdx="0" presStyleCnt="5">
        <dgm:presLayoutVars>
          <dgm:chMax val="0"/>
          <dgm:bulletEnabled val="1"/>
        </dgm:presLayoutVars>
      </dgm:prSet>
      <dgm:spPr/>
      <dgm:t>
        <a:bodyPr/>
        <a:lstStyle/>
        <a:p>
          <a:endParaRPr lang="en-US"/>
        </a:p>
      </dgm:t>
    </dgm:pt>
    <dgm:pt modelId="{64542FD5-0C93-4F79-9627-ACC5A6E5908C}" type="pres">
      <dgm:prSet presAssocID="{90F4572A-2881-4E29-BF8C-FA8D3BF4E0D0}" presName="spacer" presStyleCnt="0"/>
      <dgm:spPr/>
    </dgm:pt>
    <dgm:pt modelId="{7C7850E3-D50D-4ED7-B0EA-5DCA938E9D00}" type="pres">
      <dgm:prSet presAssocID="{B513E786-706B-41D1-939F-F70A46BECE5C}" presName="parentText" presStyleLbl="node1" presStyleIdx="1" presStyleCnt="5">
        <dgm:presLayoutVars>
          <dgm:chMax val="0"/>
          <dgm:bulletEnabled val="1"/>
        </dgm:presLayoutVars>
      </dgm:prSet>
      <dgm:spPr/>
      <dgm:t>
        <a:bodyPr/>
        <a:lstStyle/>
        <a:p>
          <a:endParaRPr lang="en-US"/>
        </a:p>
      </dgm:t>
    </dgm:pt>
    <dgm:pt modelId="{F78A081F-43DB-410F-8D85-5D55A1016BFC}" type="pres">
      <dgm:prSet presAssocID="{8FB365FB-0870-42D9-8348-A82F337CB871}" presName="spacer" presStyleCnt="0"/>
      <dgm:spPr/>
    </dgm:pt>
    <dgm:pt modelId="{E06B23FD-FFB6-4B6B-96F2-1EA6AE6B38A1}" type="pres">
      <dgm:prSet presAssocID="{1839196B-CBBE-4E92-B162-127CC34ECD81}" presName="parentText" presStyleLbl="node1" presStyleIdx="2" presStyleCnt="5">
        <dgm:presLayoutVars>
          <dgm:chMax val="0"/>
          <dgm:bulletEnabled val="1"/>
        </dgm:presLayoutVars>
      </dgm:prSet>
      <dgm:spPr/>
      <dgm:t>
        <a:bodyPr/>
        <a:lstStyle/>
        <a:p>
          <a:endParaRPr lang="en-US"/>
        </a:p>
      </dgm:t>
    </dgm:pt>
    <dgm:pt modelId="{94C69A8E-C814-4D99-9E2A-52F2FAE66499}" type="pres">
      <dgm:prSet presAssocID="{23F2C9B1-E05D-4344-85B7-8576BF08BDDE}" presName="spacer" presStyleCnt="0"/>
      <dgm:spPr/>
    </dgm:pt>
    <dgm:pt modelId="{8C02A1DE-5337-4447-97E8-210618C0D8F8}" type="pres">
      <dgm:prSet presAssocID="{1C465924-528C-48C2-B6E4-ABF8FD024426}" presName="parentText" presStyleLbl="node1" presStyleIdx="3" presStyleCnt="5">
        <dgm:presLayoutVars>
          <dgm:chMax val="0"/>
          <dgm:bulletEnabled val="1"/>
        </dgm:presLayoutVars>
      </dgm:prSet>
      <dgm:spPr/>
      <dgm:t>
        <a:bodyPr/>
        <a:lstStyle/>
        <a:p>
          <a:endParaRPr lang="en-US"/>
        </a:p>
      </dgm:t>
    </dgm:pt>
    <dgm:pt modelId="{AD13CE60-B96B-4078-927C-75321A341624}" type="pres">
      <dgm:prSet presAssocID="{9751B460-E077-4C7B-9BF5-4767EB9AC103}" presName="spacer" presStyleCnt="0"/>
      <dgm:spPr/>
    </dgm:pt>
    <dgm:pt modelId="{8A118B8E-54C3-435B-BE01-D36B506B37AF}" type="pres">
      <dgm:prSet presAssocID="{42E23F78-16AF-4A4D-BFC5-1FCBD15047B5}" presName="parentText" presStyleLbl="node1" presStyleIdx="4" presStyleCnt="5">
        <dgm:presLayoutVars>
          <dgm:chMax val="0"/>
          <dgm:bulletEnabled val="1"/>
        </dgm:presLayoutVars>
      </dgm:prSet>
      <dgm:spPr/>
      <dgm:t>
        <a:bodyPr/>
        <a:lstStyle/>
        <a:p>
          <a:endParaRPr lang="en-US"/>
        </a:p>
      </dgm:t>
    </dgm:pt>
  </dgm:ptLst>
  <dgm:cxnLst>
    <dgm:cxn modelId="{6031D902-1001-4929-A1E5-325C65516A01}" type="presOf" srcId="{42E23F78-16AF-4A4D-BFC5-1FCBD15047B5}" destId="{8A118B8E-54C3-435B-BE01-D36B506B37AF}" srcOrd="0" destOrd="0" presId="urn:microsoft.com/office/officeart/2005/8/layout/vList2"/>
    <dgm:cxn modelId="{62FB1B6E-0D08-4B47-891E-A6D8570D1B6E}" srcId="{88E6A238-7396-4467-A22B-E991C72BD67D}" destId="{1839196B-CBBE-4E92-B162-127CC34ECD81}" srcOrd="2" destOrd="0" parTransId="{CAE6F7B1-8E33-4277-AA0C-B61E5E2A8516}" sibTransId="{23F2C9B1-E05D-4344-85B7-8576BF08BDDE}"/>
    <dgm:cxn modelId="{3C9B0883-C24A-47C5-9E04-DFA29E160F7D}" srcId="{88E6A238-7396-4467-A22B-E991C72BD67D}" destId="{42E23F78-16AF-4A4D-BFC5-1FCBD15047B5}" srcOrd="4" destOrd="0" parTransId="{0DDE8009-5A4E-4707-9D64-34E243DF9D74}" sibTransId="{28D3B7C7-55A1-490E-BA8F-246510C1C464}"/>
    <dgm:cxn modelId="{419F0E6A-6457-4E6F-B9C9-34FC4460A70F}" type="presOf" srcId="{88E6A238-7396-4467-A22B-E991C72BD67D}" destId="{D0DC5B1B-3685-4A7A-9AA9-1E6B3894EEBC}" srcOrd="0" destOrd="0" presId="urn:microsoft.com/office/officeart/2005/8/layout/vList2"/>
    <dgm:cxn modelId="{A836CF29-989A-4950-B130-168069C7C3A2}" srcId="{88E6A238-7396-4467-A22B-E991C72BD67D}" destId="{A1FFAC13-9134-4D7B-91CE-BCEFFE4549E2}" srcOrd="0" destOrd="0" parTransId="{7CED83C9-7854-49FE-841F-5F0110FB71DB}" sibTransId="{90F4572A-2881-4E29-BF8C-FA8D3BF4E0D0}"/>
    <dgm:cxn modelId="{3FE045F8-1C8A-4664-8220-52EC70946E2F}" srcId="{88E6A238-7396-4467-A22B-E991C72BD67D}" destId="{B513E786-706B-41D1-939F-F70A46BECE5C}" srcOrd="1" destOrd="0" parTransId="{BE2DD56B-6F4D-49C5-BF4B-819EAF4FEEEF}" sibTransId="{8FB365FB-0870-42D9-8348-A82F337CB871}"/>
    <dgm:cxn modelId="{3BEFC27B-A867-4F84-8DDC-AFF0BE4DABCE}" type="presOf" srcId="{A1FFAC13-9134-4D7B-91CE-BCEFFE4549E2}" destId="{B23E1D74-CEE9-4E50-B8EB-9D9B88E7927E}" srcOrd="0" destOrd="0" presId="urn:microsoft.com/office/officeart/2005/8/layout/vList2"/>
    <dgm:cxn modelId="{87A01767-8FB1-4276-865B-4F381B849F31}" type="presOf" srcId="{B513E786-706B-41D1-939F-F70A46BECE5C}" destId="{7C7850E3-D50D-4ED7-B0EA-5DCA938E9D00}" srcOrd="0" destOrd="0" presId="urn:microsoft.com/office/officeart/2005/8/layout/vList2"/>
    <dgm:cxn modelId="{F0AAEB23-708A-4581-8BFE-E9648A4893C7}" type="presOf" srcId="{1839196B-CBBE-4E92-B162-127CC34ECD81}" destId="{E06B23FD-FFB6-4B6B-96F2-1EA6AE6B38A1}" srcOrd="0" destOrd="0" presId="urn:microsoft.com/office/officeart/2005/8/layout/vList2"/>
    <dgm:cxn modelId="{36754617-2539-4AEE-BB0D-3410DA445214}" srcId="{88E6A238-7396-4467-A22B-E991C72BD67D}" destId="{1C465924-528C-48C2-B6E4-ABF8FD024426}" srcOrd="3" destOrd="0" parTransId="{BB6789AB-6064-4437-A7FD-014C2FE844DE}" sibTransId="{9751B460-E077-4C7B-9BF5-4767EB9AC103}"/>
    <dgm:cxn modelId="{FA39E488-4D3B-44BC-8339-04FA6F734F42}" type="presOf" srcId="{1C465924-528C-48C2-B6E4-ABF8FD024426}" destId="{8C02A1DE-5337-4447-97E8-210618C0D8F8}" srcOrd="0" destOrd="0" presId="urn:microsoft.com/office/officeart/2005/8/layout/vList2"/>
    <dgm:cxn modelId="{F5DEF27C-CC92-4AC8-92E4-5178E18C1479}" type="presParOf" srcId="{D0DC5B1B-3685-4A7A-9AA9-1E6B3894EEBC}" destId="{B23E1D74-CEE9-4E50-B8EB-9D9B88E7927E}" srcOrd="0" destOrd="0" presId="urn:microsoft.com/office/officeart/2005/8/layout/vList2"/>
    <dgm:cxn modelId="{D3C2EC15-E06D-4391-A599-6AA75D6FF64D}" type="presParOf" srcId="{D0DC5B1B-3685-4A7A-9AA9-1E6B3894EEBC}" destId="{64542FD5-0C93-4F79-9627-ACC5A6E5908C}" srcOrd="1" destOrd="0" presId="urn:microsoft.com/office/officeart/2005/8/layout/vList2"/>
    <dgm:cxn modelId="{2870C4A3-5373-4593-B44D-CF4785F841D5}" type="presParOf" srcId="{D0DC5B1B-3685-4A7A-9AA9-1E6B3894EEBC}" destId="{7C7850E3-D50D-4ED7-B0EA-5DCA938E9D00}" srcOrd="2" destOrd="0" presId="urn:microsoft.com/office/officeart/2005/8/layout/vList2"/>
    <dgm:cxn modelId="{2CFC1286-5755-464E-AE9E-DB9AE1CC0D25}" type="presParOf" srcId="{D0DC5B1B-3685-4A7A-9AA9-1E6B3894EEBC}" destId="{F78A081F-43DB-410F-8D85-5D55A1016BFC}" srcOrd="3" destOrd="0" presId="urn:microsoft.com/office/officeart/2005/8/layout/vList2"/>
    <dgm:cxn modelId="{E1E8ED87-89D2-4E43-AA69-98246C0798D5}" type="presParOf" srcId="{D0DC5B1B-3685-4A7A-9AA9-1E6B3894EEBC}" destId="{E06B23FD-FFB6-4B6B-96F2-1EA6AE6B38A1}" srcOrd="4" destOrd="0" presId="urn:microsoft.com/office/officeart/2005/8/layout/vList2"/>
    <dgm:cxn modelId="{E4F6B5B5-A258-47DA-9710-398672358AEB}" type="presParOf" srcId="{D0DC5B1B-3685-4A7A-9AA9-1E6B3894EEBC}" destId="{94C69A8E-C814-4D99-9E2A-52F2FAE66499}" srcOrd="5" destOrd="0" presId="urn:microsoft.com/office/officeart/2005/8/layout/vList2"/>
    <dgm:cxn modelId="{2FA55A54-6791-4CFA-9164-0D85000F1784}" type="presParOf" srcId="{D0DC5B1B-3685-4A7A-9AA9-1E6B3894EEBC}" destId="{8C02A1DE-5337-4447-97E8-210618C0D8F8}" srcOrd="6" destOrd="0" presId="urn:microsoft.com/office/officeart/2005/8/layout/vList2"/>
    <dgm:cxn modelId="{16789FCC-8B5A-4891-8268-C4EAD7C73822}" type="presParOf" srcId="{D0DC5B1B-3685-4A7A-9AA9-1E6B3894EEBC}" destId="{AD13CE60-B96B-4078-927C-75321A341624}" srcOrd="7" destOrd="0" presId="urn:microsoft.com/office/officeart/2005/8/layout/vList2"/>
    <dgm:cxn modelId="{2D23A3EB-584B-4FDB-A79D-7637D460563F}" type="presParOf" srcId="{D0DC5B1B-3685-4A7A-9AA9-1E6B3894EEBC}" destId="{8A118B8E-54C3-435B-BE01-D36B506B37AF}"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CE2D9AC-B230-47F2-9F30-8E83B25B7D45}" type="doc">
      <dgm:prSet loTypeId="urn:microsoft.com/office/officeart/2005/8/layout/vList5" loCatId="list" qsTypeId="urn:microsoft.com/office/officeart/2005/8/quickstyle/simple1" qsCatId="simple" csTypeId="urn:microsoft.com/office/officeart/2005/8/colors/colorful4" csCatId="colorful" phldr="1"/>
      <dgm:spPr/>
      <dgm:t>
        <a:bodyPr/>
        <a:lstStyle/>
        <a:p>
          <a:endParaRPr lang="en-US"/>
        </a:p>
      </dgm:t>
    </dgm:pt>
    <dgm:pt modelId="{B1B46090-87CC-43CC-86A4-E02900E786F6}">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800" b="1" i="0" dirty="0" smtClean="0"/>
            <a:t>Easier Physical &amp; Electrical Integration </a:t>
          </a:r>
          <a:r>
            <a:rPr lang="en-US" sz="1800" i="0" dirty="0" smtClean="0">
              <a:latin typeface="+mn-lt"/>
            </a:rPr>
            <a:t> </a:t>
          </a:r>
          <a:endParaRPr lang="en-US" sz="1800" i="0" dirty="0"/>
        </a:p>
      </dgm:t>
    </dgm:pt>
    <dgm:pt modelId="{D059DBB0-3561-437A-9A1F-7AD0FB1BF7EB}" type="parTrans" cxnId="{3955FC08-76E1-4AD3-A2AD-35CE0CFFDE29}">
      <dgm:prSet/>
      <dgm:spPr/>
      <dgm:t>
        <a:bodyPr/>
        <a:lstStyle/>
        <a:p>
          <a:endParaRPr lang="en-US" sz="1200"/>
        </a:p>
      </dgm:t>
    </dgm:pt>
    <dgm:pt modelId="{E574FDDB-CAD0-4E44-8BB0-364C6AC679FD}" type="sibTrans" cxnId="{3955FC08-76E1-4AD3-A2AD-35CE0CFFDE29}">
      <dgm:prSet/>
      <dgm:spPr/>
      <dgm:t>
        <a:bodyPr/>
        <a:lstStyle/>
        <a:p>
          <a:endParaRPr lang="en-US" sz="1200"/>
        </a:p>
      </dgm:t>
    </dgm:pt>
    <dgm:pt modelId="{6A843401-29A5-49CE-A0AE-92F6A04FED74}">
      <dgm:prSet phldrT="[Text]" custT="1"/>
      <dgm:spPr>
        <a:effectLst>
          <a:outerShdw blurRad="50800" dist="38100" dir="2700000" algn="tl" rotWithShape="0">
            <a:prstClr val="black">
              <a:alpha val="40000"/>
            </a:prstClr>
          </a:outerShdw>
        </a:effectLst>
      </dgm:spPr>
      <dgm:t>
        <a:bodyPr/>
        <a:lstStyle/>
        <a:p>
          <a:pPr algn="l"/>
          <a:r>
            <a:rPr lang="en-US" sz="1400" dirty="0" err="1" smtClean="0"/>
            <a:t>Preinstallation</a:t>
          </a:r>
          <a:r>
            <a:rPr lang="en-US" sz="1400" dirty="0" smtClean="0"/>
            <a:t> in ENP Rack Solutions</a:t>
          </a:r>
          <a:endParaRPr lang="en-US" sz="1400" dirty="0">
            <a:solidFill>
              <a:srgbClr val="4B4B4B"/>
            </a:solidFill>
          </a:endParaRPr>
        </a:p>
      </dgm:t>
    </dgm:pt>
    <dgm:pt modelId="{62C43172-E41E-45F8-9D09-FD5D6E71C525}" type="parTrans" cxnId="{D965B6C3-6900-47DD-B4D5-21F78BD2C584}">
      <dgm:prSet/>
      <dgm:spPr/>
      <dgm:t>
        <a:bodyPr/>
        <a:lstStyle/>
        <a:p>
          <a:endParaRPr lang="en-US" sz="1200"/>
        </a:p>
      </dgm:t>
    </dgm:pt>
    <dgm:pt modelId="{DC6E958B-581C-4220-AF58-29E07D6B5E4F}" type="sibTrans" cxnId="{D965B6C3-6900-47DD-B4D5-21F78BD2C584}">
      <dgm:prSet/>
      <dgm:spPr/>
      <dgm:t>
        <a:bodyPr/>
        <a:lstStyle/>
        <a:p>
          <a:endParaRPr lang="en-US" sz="1200"/>
        </a:p>
      </dgm:t>
    </dgm:pt>
    <dgm:pt modelId="{0634DB94-CC3E-4AA0-969C-3EEC031C229C}">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800" b="1" i="0" dirty="0" smtClean="0"/>
            <a:t>Simplified Integration with Management Tools</a:t>
          </a:r>
          <a:endParaRPr lang="en-US" sz="1800" i="0" dirty="0"/>
        </a:p>
      </dgm:t>
    </dgm:pt>
    <dgm:pt modelId="{D833F908-C770-44FC-B7A2-A68FEAF4123F}" type="parTrans" cxnId="{135B8ADA-4D93-440A-87DB-5B3759266A24}">
      <dgm:prSet/>
      <dgm:spPr/>
      <dgm:t>
        <a:bodyPr/>
        <a:lstStyle/>
        <a:p>
          <a:endParaRPr lang="en-US" sz="1200"/>
        </a:p>
      </dgm:t>
    </dgm:pt>
    <dgm:pt modelId="{570F2220-FE45-45C3-BA99-96E7E0F0C345}" type="sibTrans" cxnId="{135B8ADA-4D93-440A-87DB-5B3759266A24}">
      <dgm:prSet/>
      <dgm:spPr/>
      <dgm:t>
        <a:bodyPr/>
        <a:lstStyle/>
        <a:p>
          <a:endParaRPr lang="en-US" sz="1200"/>
        </a:p>
      </dgm:t>
    </dgm:pt>
    <dgm:pt modelId="{1280A7C4-B961-4981-A492-3CCE8B4466E9}">
      <dgm:prSet phldrT="[Text]" custT="1"/>
      <dgm:spPr>
        <a:effectLst>
          <a:outerShdw blurRad="50800" dist="38100" dir="2700000" algn="tl" rotWithShape="0">
            <a:prstClr val="black">
              <a:alpha val="40000"/>
            </a:prstClr>
          </a:outerShdw>
        </a:effectLst>
      </dgm:spPr>
      <dgm:t>
        <a:bodyPr/>
        <a:lstStyle/>
        <a:p>
          <a:r>
            <a:rPr lang="en-US" sz="1400" dirty="0" smtClean="0"/>
            <a:t>Simple fit into most enterprise networks</a:t>
          </a:r>
          <a:endParaRPr lang="en-US" sz="1400" dirty="0">
            <a:solidFill>
              <a:srgbClr val="4B4B4B"/>
            </a:solidFill>
          </a:endParaRPr>
        </a:p>
      </dgm:t>
    </dgm:pt>
    <dgm:pt modelId="{A90CF327-32FD-4939-A277-E8A00CCBCCA9}" type="parTrans" cxnId="{190D80C8-4276-4F57-94E6-E37AA9BEDFB5}">
      <dgm:prSet/>
      <dgm:spPr/>
      <dgm:t>
        <a:bodyPr/>
        <a:lstStyle/>
        <a:p>
          <a:endParaRPr lang="en-US" sz="1200"/>
        </a:p>
      </dgm:t>
    </dgm:pt>
    <dgm:pt modelId="{35D48763-2AC0-45A2-8DEE-BAB30E7DAE50}" type="sibTrans" cxnId="{190D80C8-4276-4F57-94E6-E37AA9BEDFB5}">
      <dgm:prSet/>
      <dgm:spPr/>
      <dgm:t>
        <a:bodyPr/>
        <a:lstStyle/>
        <a:p>
          <a:endParaRPr lang="en-US" sz="1200"/>
        </a:p>
      </dgm:t>
    </dgm:pt>
    <dgm:pt modelId="{8C091EC6-0C87-4D8C-AA32-8B02B016179F}">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800" b="1" i="0" dirty="0" smtClean="0"/>
            <a:t>Optimized Energy &amp; Capacity Management</a:t>
          </a:r>
          <a:r>
            <a:rPr lang="en-US" sz="1800" i="0" dirty="0" smtClean="0">
              <a:latin typeface="+mn-lt"/>
              <a:cs typeface="+mn-cs"/>
            </a:rPr>
            <a:t> </a:t>
          </a:r>
          <a:endParaRPr lang="en-US" sz="1800" i="0" dirty="0"/>
        </a:p>
      </dgm:t>
    </dgm:pt>
    <dgm:pt modelId="{83E59CE1-10FE-4B14-AB40-3F16AFA2B8C0}" type="parTrans" cxnId="{48216F0A-A043-45F1-98A9-19D630CCB308}">
      <dgm:prSet/>
      <dgm:spPr/>
      <dgm:t>
        <a:bodyPr/>
        <a:lstStyle/>
        <a:p>
          <a:endParaRPr lang="en-US" sz="1200"/>
        </a:p>
      </dgm:t>
    </dgm:pt>
    <dgm:pt modelId="{F6AB6756-4980-462A-8669-E79473E351EC}" type="sibTrans" cxnId="{48216F0A-A043-45F1-98A9-19D630CCB308}">
      <dgm:prSet/>
      <dgm:spPr/>
      <dgm:t>
        <a:bodyPr/>
        <a:lstStyle/>
        <a:p>
          <a:endParaRPr lang="en-US" sz="1200"/>
        </a:p>
      </dgm:t>
    </dgm:pt>
    <dgm:pt modelId="{CD75F006-F104-4B90-B3D4-DBAFA786B620}">
      <dgm:prSet phldrT="[Text]" custT="1"/>
      <dgm:spPr>
        <a:effectLst>
          <a:outerShdw blurRad="50800" dist="38100" dir="2700000" algn="tl" rotWithShape="0">
            <a:prstClr val="black">
              <a:alpha val="40000"/>
            </a:prstClr>
          </a:outerShdw>
        </a:effectLst>
      </dgm:spPr>
      <dgm:t>
        <a:bodyPr/>
        <a:lstStyle/>
        <a:p>
          <a:r>
            <a:rPr lang="en-US" sz="1400" dirty="0" smtClean="0">
              <a:solidFill>
                <a:srgbClr val="4B4B4B"/>
              </a:solidFill>
            </a:rPr>
            <a:t>Highly accurate metering</a:t>
          </a:r>
          <a:endParaRPr lang="en-US" sz="1400" dirty="0">
            <a:solidFill>
              <a:srgbClr val="4B4B4B"/>
            </a:solidFill>
          </a:endParaRPr>
        </a:p>
      </dgm:t>
    </dgm:pt>
    <dgm:pt modelId="{F923802C-29B1-4EEE-9C4C-486561475CBD}" type="parTrans" cxnId="{EB23C9B3-C4F5-41C7-9731-16247D29EA27}">
      <dgm:prSet/>
      <dgm:spPr/>
      <dgm:t>
        <a:bodyPr/>
        <a:lstStyle/>
        <a:p>
          <a:endParaRPr lang="en-US" sz="1200"/>
        </a:p>
      </dgm:t>
    </dgm:pt>
    <dgm:pt modelId="{64D84403-1361-45EE-9A01-1960EAFB679B}" type="sibTrans" cxnId="{EB23C9B3-C4F5-41C7-9731-16247D29EA27}">
      <dgm:prSet/>
      <dgm:spPr/>
      <dgm:t>
        <a:bodyPr/>
        <a:lstStyle/>
        <a:p>
          <a:endParaRPr lang="en-US" sz="1200"/>
        </a:p>
      </dgm:t>
    </dgm:pt>
    <dgm:pt modelId="{5B8EF1AF-A710-45FB-8197-FFDE69CAA660}">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1800" b="1" dirty="0" smtClean="0">
              <a:solidFill>
                <a:schemeClr val="bg1"/>
              </a:solidFill>
            </a:rPr>
            <a:t>High Availability Focus</a:t>
          </a:r>
          <a:endParaRPr lang="en-US" sz="1800" b="1" dirty="0">
            <a:solidFill>
              <a:schemeClr val="bg1"/>
            </a:solidFill>
          </a:endParaRPr>
        </a:p>
      </dgm:t>
    </dgm:pt>
    <dgm:pt modelId="{3C67C2D0-636E-4910-9A44-353E73759539}" type="parTrans" cxnId="{3BFBB1C2-59AC-4A24-984B-EE272843B8EF}">
      <dgm:prSet/>
      <dgm:spPr/>
      <dgm:t>
        <a:bodyPr/>
        <a:lstStyle/>
        <a:p>
          <a:endParaRPr lang="en-US" sz="1600"/>
        </a:p>
      </dgm:t>
    </dgm:pt>
    <dgm:pt modelId="{067F3BD7-83BB-408C-AAFB-1EC6242EFEC3}" type="sibTrans" cxnId="{3BFBB1C2-59AC-4A24-984B-EE272843B8EF}">
      <dgm:prSet/>
      <dgm:spPr/>
      <dgm:t>
        <a:bodyPr/>
        <a:lstStyle/>
        <a:p>
          <a:endParaRPr lang="en-US" sz="1600"/>
        </a:p>
      </dgm:t>
    </dgm:pt>
    <dgm:pt modelId="{F8400F6F-8EE2-4AA5-AC75-A962C74FFA87}">
      <dgm:prSet phldrT="[Text]" custT="1"/>
      <dgm:spPr>
        <a:effectLst>
          <a:outerShdw blurRad="50800" dist="38100" dir="2700000" algn="tl" rotWithShape="0">
            <a:prstClr val="black">
              <a:alpha val="40000"/>
            </a:prstClr>
          </a:outerShdw>
        </a:effectLst>
      </dgm:spPr>
      <dgm:t>
        <a:bodyPr/>
        <a:lstStyle/>
        <a:p>
          <a:r>
            <a:rPr lang="en-US" sz="1400" dirty="0" smtClean="0"/>
            <a:t>Adaptive Architecture</a:t>
          </a:r>
          <a:endParaRPr lang="en-US" sz="1400" dirty="0">
            <a:solidFill>
              <a:srgbClr val="4B4B4B"/>
            </a:solidFill>
          </a:endParaRPr>
        </a:p>
      </dgm:t>
    </dgm:pt>
    <dgm:pt modelId="{E3298824-F8C4-41F6-8B29-DF5680C7A36D}" type="parTrans" cxnId="{348EAC74-6E5B-4A89-A06C-E6018E6845E8}">
      <dgm:prSet/>
      <dgm:spPr/>
      <dgm:t>
        <a:bodyPr/>
        <a:lstStyle/>
        <a:p>
          <a:endParaRPr lang="en-US" sz="1600"/>
        </a:p>
      </dgm:t>
    </dgm:pt>
    <dgm:pt modelId="{3C431884-3882-4FFE-8DDB-1522A57A62CC}" type="sibTrans" cxnId="{348EAC74-6E5B-4A89-A06C-E6018E6845E8}">
      <dgm:prSet/>
      <dgm:spPr/>
      <dgm:t>
        <a:bodyPr/>
        <a:lstStyle/>
        <a:p>
          <a:endParaRPr lang="en-US" sz="1600"/>
        </a:p>
      </dgm:t>
    </dgm:pt>
    <dgm:pt modelId="{9F6D5F67-3FB5-43FB-8558-D37729841CDB}">
      <dgm:prSet custT="1"/>
      <dgm:spPr/>
      <dgm:t>
        <a:bodyPr/>
        <a:lstStyle/>
        <a:p>
          <a:r>
            <a:rPr lang="en-US" sz="1400" dirty="0" smtClean="0"/>
            <a:t>Designed for ensured distribution</a:t>
          </a:r>
        </a:p>
      </dgm:t>
    </dgm:pt>
    <dgm:pt modelId="{1534F184-065A-4F69-90E9-6204C51CEC12}" type="parTrans" cxnId="{E17BF5D6-75C6-4137-9EA3-7C127F35B339}">
      <dgm:prSet/>
      <dgm:spPr/>
      <dgm:t>
        <a:bodyPr/>
        <a:lstStyle/>
        <a:p>
          <a:endParaRPr lang="en-US"/>
        </a:p>
      </dgm:t>
    </dgm:pt>
    <dgm:pt modelId="{4E487A54-F241-4C75-A040-BE64E3E47684}" type="sibTrans" cxnId="{E17BF5D6-75C6-4137-9EA3-7C127F35B339}">
      <dgm:prSet/>
      <dgm:spPr/>
      <dgm:t>
        <a:bodyPr/>
        <a:lstStyle/>
        <a:p>
          <a:endParaRPr lang="en-US"/>
        </a:p>
      </dgm:t>
    </dgm:pt>
    <dgm:pt modelId="{BADAB159-32CB-4669-B9FF-8D9B751CC1C4}">
      <dgm:prSet custT="1"/>
      <dgm:spPr/>
      <dgm:t>
        <a:bodyPr/>
        <a:lstStyle/>
        <a:p>
          <a:r>
            <a:rPr lang="en-US" sz="1400" dirty="0" smtClean="0"/>
            <a:t>Lowest energy consumption</a:t>
          </a:r>
        </a:p>
      </dgm:t>
    </dgm:pt>
    <dgm:pt modelId="{9158B161-F452-4965-9AAE-97DF094A4BD9}" type="parTrans" cxnId="{87273F42-6D99-4EC5-A610-D1033E5B853B}">
      <dgm:prSet/>
      <dgm:spPr/>
      <dgm:t>
        <a:bodyPr/>
        <a:lstStyle/>
        <a:p>
          <a:endParaRPr lang="en-US"/>
        </a:p>
      </dgm:t>
    </dgm:pt>
    <dgm:pt modelId="{081C3105-71CB-47A6-95E0-79E3A32E846B}" type="sibTrans" cxnId="{87273F42-6D99-4EC5-A610-D1033E5B853B}">
      <dgm:prSet/>
      <dgm:spPr/>
      <dgm:t>
        <a:bodyPr/>
        <a:lstStyle/>
        <a:p>
          <a:endParaRPr lang="en-US"/>
        </a:p>
      </dgm:t>
    </dgm:pt>
    <dgm:pt modelId="{5ACD2FB6-5BB6-47A8-8DC5-74129D76A306}">
      <dgm:prSet custT="1"/>
      <dgm:spPr/>
      <dgm:t>
        <a:bodyPr/>
        <a:lstStyle/>
        <a:p>
          <a:r>
            <a:rPr lang="en-US" sz="1400" dirty="0" smtClean="0"/>
            <a:t>Centralized reports</a:t>
          </a:r>
        </a:p>
      </dgm:t>
    </dgm:pt>
    <dgm:pt modelId="{A29873D1-A68D-41CC-9056-1692312397B8}" type="parTrans" cxnId="{D4B2D532-3E4F-4A84-8A30-572D73E5722B}">
      <dgm:prSet/>
      <dgm:spPr/>
      <dgm:t>
        <a:bodyPr/>
        <a:lstStyle/>
        <a:p>
          <a:endParaRPr lang="en-US"/>
        </a:p>
      </dgm:t>
    </dgm:pt>
    <dgm:pt modelId="{6F9D58EA-8F8C-4D1F-B91C-DA2E743C58E1}" type="sibTrans" cxnId="{D4B2D532-3E4F-4A84-8A30-572D73E5722B}">
      <dgm:prSet/>
      <dgm:spPr/>
      <dgm:t>
        <a:bodyPr/>
        <a:lstStyle/>
        <a:p>
          <a:endParaRPr lang="en-US"/>
        </a:p>
      </dgm:t>
    </dgm:pt>
    <dgm:pt modelId="{B679CF60-5588-4865-84B0-B1146EBC5D7F}">
      <dgm:prSet custT="1"/>
      <dgm:spPr/>
      <dgm:t>
        <a:bodyPr/>
        <a:lstStyle/>
        <a:p>
          <a:r>
            <a:rPr lang="en-US" sz="1400" dirty="0" smtClean="0"/>
            <a:t>Out of band management</a:t>
          </a:r>
        </a:p>
      </dgm:t>
    </dgm:pt>
    <dgm:pt modelId="{647E3B92-4D15-42D2-BDBB-5799395ECD04}" type="parTrans" cxnId="{8B480019-FEA4-436F-9243-486C3B39BA72}">
      <dgm:prSet/>
      <dgm:spPr/>
      <dgm:t>
        <a:bodyPr/>
        <a:lstStyle/>
        <a:p>
          <a:endParaRPr lang="en-US"/>
        </a:p>
      </dgm:t>
    </dgm:pt>
    <dgm:pt modelId="{DE6C49AE-722B-4C4F-97FD-5B1CA6214D32}" type="sibTrans" cxnId="{8B480019-FEA4-436F-9243-486C3B39BA72}">
      <dgm:prSet/>
      <dgm:spPr/>
      <dgm:t>
        <a:bodyPr/>
        <a:lstStyle/>
        <a:p>
          <a:endParaRPr lang="en-US"/>
        </a:p>
      </dgm:t>
    </dgm:pt>
    <dgm:pt modelId="{616C6EA8-1313-4765-942F-3CFE97BDD72C}">
      <dgm:prSet custT="1"/>
      <dgm:spPr/>
      <dgm:t>
        <a:bodyPr/>
        <a:lstStyle/>
        <a:p>
          <a:r>
            <a:rPr lang="en-US" sz="1400" dirty="0" smtClean="0"/>
            <a:t>Special </a:t>
          </a:r>
          <a:r>
            <a:rPr lang="en-US" sz="1400" dirty="0" err="1" smtClean="0"/>
            <a:t>Knürr</a:t>
          </a:r>
          <a:r>
            <a:rPr lang="en-US" sz="1400" dirty="0" smtClean="0"/>
            <a:t> DCM Rack fastening w/o tools</a:t>
          </a:r>
        </a:p>
      </dgm:t>
    </dgm:pt>
    <dgm:pt modelId="{CAB77F5B-8990-4F6C-9BF0-5379DFAE294C}" type="parTrans" cxnId="{F02CA04F-73DF-454E-B6B2-71DCEFC0804C}">
      <dgm:prSet/>
      <dgm:spPr/>
      <dgm:t>
        <a:bodyPr/>
        <a:lstStyle/>
        <a:p>
          <a:endParaRPr lang="en-US"/>
        </a:p>
      </dgm:t>
    </dgm:pt>
    <dgm:pt modelId="{1F73AC1F-A5E2-4A94-9A91-B7D7FAF7844A}" type="sibTrans" cxnId="{F02CA04F-73DF-454E-B6B2-71DCEFC0804C}">
      <dgm:prSet/>
      <dgm:spPr/>
      <dgm:t>
        <a:bodyPr/>
        <a:lstStyle/>
        <a:p>
          <a:endParaRPr lang="en-US"/>
        </a:p>
      </dgm:t>
    </dgm:pt>
    <dgm:pt modelId="{1CAB7231-16A0-4182-BDB3-F9362608B79A}">
      <dgm:prSet custT="1"/>
      <dgm:spPr/>
      <dgm:t>
        <a:bodyPr/>
        <a:lstStyle/>
        <a:p>
          <a:r>
            <a:rPr lang="en-US" sz="1400" dirty="0" smtClean="0"/>
            <a:t>One stop shop for all configurations</a:t>
          </a:r>
          <a:endParaRPr lang="en-US" sz="1400" dirty="0"/>
        </a:p>
      </dgm:t>
    </dgm:pt>
    <dgm:pt modelId="{90A5F416-C687-4B00-B2C7-3702E2E72645}" type="parTrans" cxnId="{222F76F9-5827-4B89-AF47-6E462703A7B2}">
      <dgm:prSet/>
      <dgm:spPr/>
      <dgm:t>
        <a:bodyPr/>
        <a:lstStyle/>
        <a:p>
          <a:endParaRPr lang="en-US"/>
        </a:p>
      </dgm:t>
    </dgm:pt>
    <dgm:pt modelId="{0914CCC4-A505-40A3-BFA3-411464560310}" type="sibTrans" cxnId="{222F76F9-5827-4B89-AF47-6E462703A7B2}">
      <dgm:prSet/>
      <dgm:spPr/>
      <dgm:t>
        <a:bodyPr/>
        <a:lstStyle/>
        <a:p>
          <a:endParaRPr lang="en-US"/>
        </a:p>
      </dgm:t>
    </dgm:pt>
    <dgm:pt modelId="{900C2A11-6BE5-4FD4-AD07-69B21E1EE3E2}">
      <dgm:prSet phldrT="[Text]" custT="1"/>
      <dgm:spPr>
        <a:effectLst>
          <a:outerShdw blurRad="50800" dist="38100" dir="2700000" algn="tl" rotWithShape="0">
            <a:prstClr val="black">
              <a:alpha val="40000"/>
            </a:prstClr>
          </a:outerShdw>
        </a:effectLst>
      </dgm:spPr>
      <dgm:t>
        <a:bodyPr/>
        <a:lstStyle/>
        <a:p>
          <a:r>
            <a:rPr lang="en-US" sz="1400" dirty="0" smtClean="0">
              <a:solidFill>
                <a:srgbClr val="4B4B4B"/>
              </a:solidFill>
            </a:rPr>
            <a:t>Robust design and Proactive notifications</a:t>
          </a:r>
          <a:endParaRPr lang="en-US" sz="1400" dirty="0">
            <a:solidFill>
              <a:srgbClr val="4B4B4B"/>
            </a:solidFill>
          </a:endParaRPr>
        </a:p>
      </dgm:t>
    </dgm:pt>
    <dgm:pt modelId="{53FE9F12-DF42-4B46-AC69-D4CC891CF6E5}" type="parTrans" cxnId="{325FFA07-8022-422D-9713-C352C6424848}">
      <dgm:prSet/>
      <dgm:spPr/>
      <dgm:t>
        <a:bodyPr/>
        <a:lstStyle/>
        <a:p>
          <a:endParaRPr lang="en-US"/>
        </a:p>
      </dgm:t>
    </dgm:pt>
    <dgm:pt modelId="{0B68C12D-2B6F-41F8-BF4F-E4E16E870DA2}" type="sibTrans" cxnId="{325FFA07-8022-422D-9713-C352C6424848}">
      <dgm:prSet/>
      <dgm:spPr/>
      <dgm:t>
        <a:bodyPr/>
        <a:lstStyle/>
        <a:p>
          <a:endParaRPr lang="en-US"/>
        </a:p>
      </dgm:t>
    </dgm:pt>
    <dgm:pt modelId="{03271AC8-A01F-46E9-A724-F9AC3FF4EBCA}">
      <dgm:prSet custT="1"/>
      <dgm:spPr/>
      <dgm:t>
        <a:bodyPr/>
        <a:lstStyle/>
        <a:p>
          <a:r>
            <a:rPr lang="en-US" sz="1400" dirty="0" smtClean="0"/>
            <a:t>Part of IT Access and Control / DCIM solution</a:t>
          </a:r>
        </a:p>
      </dgm:t>
    </dgm:pt>
    <dgm:pt modelId="{9135F016-FF8E-41CC-B98D-2577ACD38273}" type="parTrans" cxnId="{5DD7231D-3843-4B17-974C-7891DA46B5D2}">
      <dgm:prSet/>
      <dgm:spPr/>
      <dgm:t>
        <a:bodyPr/>
        <a:lstStyle/>
        <a:p>
          <a:endParaRPr lang="en-US"/>
        </a:p>
      </dgm:t>
    </dgm:pt>
    <dgm:pt modelId="{BC451119-E443-4C32-B20C-492819144F5A}" type="sibTrans" cxnId="{5DD7231D-3843-4B17-974C-7891DA46B5D2}">
      <dgm:prSet/>
      <dgm:spPr/>
      <dgm:t>
        <a:bodyPr/>
        <a:lstStyle/>
        <a:p>
          <a:endParaRPr lang="en-US"/>
        </a:p>
      </dgm:t>
    </dgm:pt>
    <dgm:pt modelId="{9351F0A0-6C56-466A-ADD0-BC1B7C5830F1}" type="pres">
      <dgm:prSet presAssocID="{9CE2D9AC-B230-47F2-9F30-8E83B25B7D45}" presName="Name0" presStyleCnt="0">
        <dgm:presLayoutVars>
          <dgm:dir/>
          <dgm:animLvl val="lvl"/>
          <dgm:resizeHandles val="exact"/>
        </dgm:presLayoutVars>
      </dgm:prSet>
      <dgm:spPr/>
      <dgm:t>
        <a:bodyPr/>
        <a:lstStyle/>
        <a:p>
          <a:endParaRPr lang="en-US"/>
        </a:p>
      </dgm:t>
    </dgm:pt>
    <dgm:pt modelId="{E337A581-36A4-4C37-AE86-BBB6825A7DD0}" type="pres">
      <dgm:prSet presAssocID="{B1B46090-87CC-43CC-86A4-E02900E786F6}" presName="linNode" presStyleCnt="0"/>
      <dgm:spPr/>
    </dgm:pt>
    <dgm:pt modelId="{9612CA3F-13DA-47AC-A8D4-76F0DC4DDB16}" type="pres">
      <dgm:prSet presAssocID="{B1B46090-87CC-43CC-86A4-E02900E786F6}" presName="parentText" presStyleLbl="node1" presStyleIdx="0" presStyleCnt="4" custScaleX="128131" custLinFactY="115208" custLinFactNeighborX="-63" custLinFactNeighborY="200000">
        <dgm:presLayoutVars>
          <dgm:chMax val="1"/>
          <dgm:bulletEnabled val="1"/>
        </dgm:presLayoutVars>
      </dgm:prSet>
      <dgm:spPr/>
      <dgm:t>
        <a:bodyPr/>
        <a:lstStyle/>
        <a:p>
          <a:endParaRPr lang="en-US"/>
        </a:p>
      </dgm:t>
    </dgm:pt>
    <dgm:pt modelId="{F8A9E43E-3729-4AB7-AF10-30983A1339C0}" type="pres">
      <dgm:prSet presAssocID="{B1B46090-87CC-43CC-86A4-E02900E786F6}" presName="descendantText" presStyleLbl="alignAccFollowNode1" presStyleIdx="0" presStyleCnt="4" custScaleX="85672" custLinFactY="193012" custLinFactNeighborX="485" custLinFactNeighborY="200000">
        <dgm:presLayoutVars>
          <dgm:bulletEnabled val="1"/>
        </dgm:presLayoutVars>
      </dgm:prSet>
      <dgm:spPr/>
      <dgm:t>
        <a:bodyPr/>
        <a:lstStyle/>
        <a:p>
          <a:endParaRPr lang="en-US"/>
        </a:p>
      </dgm:t>
    </dgm:pt>
    <dgm:pt modelId="{A8444CA3-39F9-4AA5-BCA5-3B6EEA060707}" type="pres">
      <dgm:prSet presAssocID="{E574FDDB-CAD0-4E44-8BB0-364C6AC679FD}" presName="sp" presStyleCnt="0"/>
      <dgm:spPr/>
    </dgm:pt>
    <dgm:pt modelId="{103BA168-B674-4FE1-80E9-B6A92FFD35D2}" type="pres">
      <dgm:prSet presAssocID="{0634DB94-CC3E-4AA0-969C-3EEC031C229C}" presName="linNode" presStyleCnt="0"/>
      <dgm:spPr/>
    </dgm:pt>
    <dgm:pt modelId="{705DF5BF-CD4F-4B95-AD91-EEE73D27A945}" type="pres">
      <dgm:prSet presAssocID="{0634DB94-CC3E-4AA0-969C-3EEC031C229C}" presName="parentText" presStyleLbl="node1" presStyleIdx="1" presStyleCnt="4" custScaleX="146774" custLinFactY="7511" custLinFactNeighborX="-146" custLinFactNeighborY="100000">
        <dgm:presLayoutVars>
          <dgm:chMax val="1"/>
          <dgm:bulletEnabled val="1"/>
        </dgm:presLayoutVars>
      </dgm:prSet>
      <dgm:spPr/>
      <dgm:t>
        <a:bodyPr/>
        <a:lstStyle/>
        <a:p>
          <a:endParaRPr lang="en-US"/>
        </a:p>
      </dgm:t>
    </dgm:pt>
    <dgm:pt modelId="{EE1CEFAB-E202-4E1B-AEE5-B644B84CD938}" type="pres">
      <dgm:prSet presAssocID="{0634DB94-CC3E-4AA0-969C-3EEC031C229C}" presName="descendantText" presStyleLbl="alignAccFollowNode1" presStyleIdx="1" presStyleCnt="4" custScaleX="99215" custLinFactY="36626" custLinFactNeighborX="38" custLinFactNeighborY="100000">
        <dgm:presLayoutVars>
          <dgm:bulletEnabled val="1"/>
        </dgm:presLayoutVars>
      </dgm:prSet>
      <dgm:spPr/>
      <dgm:t>
        <a:bodyPr/>
        <a:lstStyle/>
        <a:p>
          <a:endParaRPr lang="en-US"/>
        </a:p>
      </dgm:t>
    </dgm:pt>
    <dgm:pt modelId="{33127958-1F11-4DA4-8055-0723BE8FA117}" type="pres">
      <dgm:prSet presAssocID="{570F2220-FE45-45C3-BA99-96E7E0F0C345}" presName="sp" presStyleCnt="0"/>
      <dgm:spPr/>
    </dgm:pt>
    <dgm:pt modelId="{D3F43002-B026-43CE-B95B-B5BC0BE64A66}" type="pres">
      <dgm:prSet presAssocID="{8C091EC6-0C87-4D8C-AA32-8B02B016179F}" presName="linNode" presStyleCnt="0"/>
      <dgm:spPr/>
    </dgm:pt>
    <dgm:pt modelId="{DF58F21E-4567-4700-A59B-5847AF672713}" type="pres">
      <dgm:prSet presAssocID="{8C091EC6-0C87-4D8C-AA32-8B02B016179F}" presName="parentText" presStyleLbl="node1" presStyleIdx="2" presStyleCnt="4" custScaleX="146033" custLinFactY="-2457" custLinFactNeighborX="50" custLinFactNeighborY="-100000">
        <dgm:presLayoutVars>
          <dgm:chMax val="1"/>
          <dgm:bulletEnabled val="1"/>
        </dgm:presLayoutVars>
      </dgm:prSet>
      <dgm:spPr/>
      <dgm:t>
        <a:bodyPr/>
        <a:lstStyle/>
        <a:p>
          <a:endParaRPr lang="en-US"/>
        </a:p>
      </dgm:t>
    </dgm:pt>
    <dgm:pt modelId="{99498ECB-96B4-40EE-B9BA-49C42CA37629}" type="pres">
      <dgm:prSet presAssocID="{8C091EC6-0C87-4D8C-AA32-8B02B016179F}" presName="descendantText" presStyleLbl="alignAccFollowNode1" presStyleIdx="2" presStyleCnt="4" custScaleX="98992" custLinFactY="-28071" custLinFactNeighborX="89" custLinFactNeighborY="-100000">
        <dgm:presLayoutVars>
          <dgm:bulletEnabled val="1"/>
        </dgm:presLayoutVars>
      </dgm:prSet>
      <dgm:spPr/>
      <dgm:t>
        <a:bodyPr/>
        <a:lstStyle/>
        <a:p>
          <a:endParaRPr lang="en-US"/>
        </a:p>
      </dgm:t>
    </dgm:pt>
    <dgm:pt modelId="{B8B70AD9-2A9D-472F-AC78-DAB567A86BFC}" type="pres">
      <dgm:prSet presAssocID="{F6AB6756-4980-462A-8669-E79473E351EC}" presName="sp" presStyleCnt="0"/>
      <dgm:spPr/>
    </dgm:pt>
    <dgm:pt modelId="{76B5A99D-634B-44F4-8BD8-75363BCF512F}" type="pres">
      <dgm:prSet presAssocID="{5B8EF1AF-A710-45FB-8197-FFDE69CAA660}" presName="linNode" presStyleCnt="0"/>
      <dgm:spPr/>
    </dgm:pt>
    <dgm:pt modelId="{3412A87E-F012-4D95-82A2-A45523DB8FA6}" type="pres">
      <dgm:prSet presAssocID="{5B8EF1AF-A710-45FB-8197-FFDE69CAA660}" presName="parentText" presStyleLbl="node1" presStyleIdx="3" presStyleCnt="4" custScaleX="146313" custScaleY="96791" custLinFactY="-111621" custLinFactNeighborX="367" custLinFactNeighborY="-200000">
        <dgm:presLayoutVars>
          <dgm:chMax val="1"/>
          <dgm:bulletEnabled val="1"/>
        </dgm:presLayoutVars>
      </dgm:prSet>
      <dgm:spPr/>
      <dgm:t>
        <a:bodyPr/>
        <a:lstStyle/>
        <a:p>
          <a:endParaRPr lang="en-US"/>
        </a:p>
      </dgm:t>
    </dgm:pt>
    <dgm:pt modelId="{7BB43628-B915-4360-AC02-A8B90A934CD2}" type="pres">
      <dgm:prSet presAssocID="{5B8EF1AF-A710-45FB-8197-FFDE69CAA660}" presName="descendantText" presStyleLbl="alignAccFollowNode1" presStyleIdx="3" presStyleCnt="4" custScaleX="98243" custLinFactY="-189527" custLinFactNeighborX="652" custLinFactNeighborY="-200000">
        <dgm:presLayoutVars>
          <dgm:bulletEnabled val="1"/>
        </dgm:presLayoutVars>
      </dgm:prSet>
      <dgm:spPr/>
      <dgm:t>
        <a:bodyPr/>
        <a:lstStyle/>
        <a:p>
          <a:endParaRPr lang="en-US"/>
        </a:p>
      </dgm:t>
    </dgm:pt>
  </dgm:ptLst>
  <dgm:cxnLst>
    <dgm:cxn modelId="{87273F42-6D99-4EC5-A610-D1033E5B853B}" srcId="{8C091EC6-0C87-4D8C-AA32-8B02B016179F}" destId="{BADAB159-32CB-4669-B9FF-8D9B751CC1C4}" srcOrd="1" destOrd="0" parTransId="{9158B161-F452-4965-9AAE-97DF094A4BD9}" sibTransId="{081C3105-71CB-47A6-95E0-79E3A32E846B}"/>
    <dgm:cxn modelId="{135B8ADA-4D93-440A-87DB-5B3759266A24}" srcId="{9CE2D9AC-B230-47F2-9F30-8E83B25B7D45}" destId="{0634DB94-CC3E-4AA0-969C-3EEC031C229C}" srcOrd="1" destOrd="0" parTransId="{D833F908-C770-44FC-B7A2-A68FEAF4123F}" sibTransId="{570F2220-FE45-45C3-BA99-96E7E0F0C345}"/>
    <dgm:cxn modelId="{DFB12D98-76C2-43F0-82E3-E6B20FE4BD8D}" type="presOf" srcId="{0634DB94-CC3E-4AA0-969C-3EEC031C229C}" destId="{705DF5BF-CD4F-4B95-AD91-EEE73D27A945}" srcOrd="0" destOrd="0" presId="urn:microsoft.com/office/officeart/2005/8/layout/vList5"/>
    <dgm:cxn modelId="{69588357-52E0-4229-9E5F-717970978617}" type="presOf" srcId="{5ACD2FB6-5BB6-47A8-8DC5-74129D76A306}" destId="{99498ECB-96B4-40EE-B9BA-49C42CA37629}" srcOrd="0" destOrd="2" presId="urn:microsoft.com/office/officeart/2005/8/layout/vList5"/>
    <dgm:cxn modelId="{20187AD9-8502-49D0-B401-2195540E7AE2}" type="presOf" srcId="{F8400F6F-8EE2-4AA5-AC75-A962C74FFA87}" destId="{7BB43628-B915-4360-AC02-A8B90A934CD2}" srcOrd="0" destOrd="0" presId="urn:microsoft.com/office/officeart/2005/8/layout/vList5"/>
    <dgm:cxn modelId="{453D66F0-5AE8-44CD-ADD2-D71313EADA53}" type="presOf" srcId="{616C6EA8-1313-4765-942F-3CFE97BDD72C}" destId="{F8A9E43E-3729-4AB7-AF10-30983A1339C0}" srcOrd="0" destOrd="1" presId="urn:microsoft.com/office/officeart/2005/8/layout/vList5"/>
    <dgm:cxn modelId="{443C3162-40BC-434A-9D84-B3D3F3AA33CF}" type="presOf" srcId="{B1B46090-87CC-43CC-86A4-E02900E786F6}" destId="{9612CA3F-13DA-47AC-A8D4-76F0DC4DDB16}" srcOrd="0" destOrd="0" presId="urn:microsoft.com/office/officeart/2005/8/layout/vList5"/>
    <dgm:cxn modelId="{2A380529-C1FF-4655-8F98-06ABEDF8F40C}" type="presOf" srcId="{9CE2D9AC-B230-47F2-9F30-8E83B25B7D45}" destId="{9351F0A0-6C56-466A-ADD0-BC1B7C5830F1}" srcOrd="0" destOrd="0" presId="urn:microsoft.com/office/officeart/2005/8/layout/vList5"/>
    <dgm:cxn modelId="{348EAC74-6E5B-4A89-A06C-E6018E6845E8}" srcId="{5B8EF1AF-A710-45FB-8197-FFDE69CAA660}" destId="{F8400F6F-8EE2-4AA5-AC75-A962C74FFA87}" srcOrd="0" destOrd="0" parTransId="{E3298824-F8C4-41F6-8B29-DF5680C7A36D}" sibTransId="{3C431884-3882-4FFE-8DDB-1522A57A62CC}"/>
    <dgm:cxn modelId="{190D80C8-4276-4F57-94E6-E37AA9BEDFB5}" srcId="{0634DB94-CC3E-4AA0-969C-3EEC031C229C}" destId="{1280A7C4-B961-4981-A492-3CCE8B4466E9}" srcOrd="0" destOrd="0" parTransId="{A90CF327-32FD-4939-A277-E8A00CCBCCA9}" sibTransId="{35D48763-2AC0-45A2-8DEE-BAB30E7DAE50}"/>
    <dgm:cxn modelId="{BB99167D-1E43-40CF-8CE5-091603F864BE}" type="presOf" srcId="{CD75F006-F104-4B90-B3D4-DBAFA786B620}" destId="{99498ECB-96B4-40EE-B9BA-49C42CA37629}" srcOrd="0" destOrd="0" presId="urn:microsoft.com/office/officeart/2005/8/layout/vList5"/>
    <dgm:cxn modelId="{325FFA07-8022-422D-9713-C352C6424848}" srcId="{5B8EF1AF-A710-45FB-8197-FFDE69CAA660}" destId="{900C2A11-6BE5-4FD4-AD07-69B21E1EE3E2}" srcOrd="1" destOrd="0" parTransId="{53FE9F12-DF42-4B46-AC69-D4CC891CF6E5}" sibTransId="{0B68C12D-2B6F-41F8-BF4F-E4E16E870DA2}"/>
    <dgm:cxn modelId="{06DA732C-FD8E-4307-89C2-E0DCFCE242A3}" type="presOf" srcId="{1280A7C4-B961-4981-A492-3CCE8B4466E9}" destId="{EE1CEFAB-E202-4E1B-AEE5-B644B84CD938}" srcOrd="0" destOrd="0" presId="urn:microsoft.com/office/officeart/2005/8/layout/vList5"/>
    <dgm:cxn modelId="{E17BF5D6-75C6-4137-9EA3-7C127F35B339}" srcId="{5B8EF1AF-A710-45FB-8197-FFDE69CAA660}" destId="{9F6D5F67-3FB5-43FB-8558-D37729841CDB}" srcOrd="2" destOrd="0" parTransId="{1534F184-065A-4F69-90E9-6204C51CEC12}" sibTransId="{4E487A54-F241-4C75-A040-BE64E3E47684}"/>
    <dgm:cxn modelId="{D4B2D532-3E4F-4A84-8A30-572D73E5722B}" srcId="{8C091EC6-0C87-4D8C-AA32-8B02B016179F}" destId="{5ACD2FB6-5BB6-47A8-8DC5-74129D76A306}" srcOrd="2" destOrd="0" parTransId="{A29873D1-A68D-41CC-9056-1692312397B8}" sibTransId="{6F9D58EA-8F8C-4D1F-B91C-DA2E743C58E1}"/>
    <dgm:cxn modelId="{0DE5EFA9-6981-4D4C-A28E-D5B396D3BE56}" type="presOf" srcId="{6A843401-29A5-49CE-A0AE-92F6A04FED74}" destId="{F8A9E43E-3729-4AB7-AF10-30983A1339C0}" srcOrd="0" destOrd="0" presId="urn:microsoft.com/office/officeart/2005/8/layout/vList5"/>
    <dgm:cxn modelId="{87CC2C8A-FC88-4DCD-876B-7F1FA88EBAE7}" type="presOf" srcId="{5B8EF1AF-A710-45FB-8197-FFDE69CAA660}" destId="{3412A87E-F012-4D95-82A2-A45523DB8FA6}" srcOrd="0" destOrd="0" presId="urn:microsoft.com/office/officeart/2005/8/layout/vList5"/>
    <dgm:cxn modelId="{D965B6C3-6900-47DD-B4D5-21F78BD2C584}" srcId="{B1B46090-87CC-43CC-86A4-E02900E786F6}" destId="{6A843401-29A5-49CE-A0AE-92F6A04FED74}" srcOrd="0" destOrd="0" parTransId="{62C43172-E41E-45F8-9D09-FD5D6E71C525}" sibTransId="{DC6E958B-581C-4220-AF58-29E07D6B5E4F}"/>
    <dgm:cxn modelId="{48216F0A-A043-45F1-98A9-19D630CCB308}" srcId="{9CE2D9AC-B230-47F2-9F30-8E83B25B7D45}" destId="{8C091EC6-0C87-4D8C-AA32-8B02B016179F}" srcOrd="2" destOrd="0" parTransId="{83E59CE1-10FE-4B14-AB40-3F16AFA2B8C0}" sibTransId="{F6AB6756-4980-462A-8669-E79473E351EC}"/>
    <dgm:cxn modelId="{605510D1-3391-4BAA-A165-972F4F1A263C}" type="presOf" srcId="{B679CF60-5588-4865-84B0-B1146EBC5D7F}" destId="{EE1CEFAB-E202-4E1B-AEE5-B644B84CD938}" srcOrd="0" destOrd="1" presId="urn:microsoft.com/office/officeart/2005/8/layout/vList5"/>
    <dgm:cxn modelId="{5983145C-9B7F-4FEC-8709-911367933964}" type="presOf" srcId="{9F6D5F67-3FB5-43FB-8558-D37729841CDB}" destId="{7BB43628-B915-4360-AC02-A8B90A934CD2}" srcOrd="0" destOrd="2" presId="urn:microsoft.com/office/officeart/2005/8/layout/vList5"/>
    <dgm:cxn modelId="{5DD7231D-3843-4B17-974C-7891DA46B5D2}" srcId="{0634DB94-CC3E-4AA0-969C-3EEC031C229C}" destId="{03271AC8-A01F-46E9-A724-F9AC3FF4EBCA}" srcOrd="2" destOrd="0" parTransId="{9135F016-FF8E-41CC-B98D-2577ACD38273}" sibTransId="{BC451119-E443-4C32-B20C-492819144F5A}"/>
    <dgm:cxn modelId="{126E3982-D030-40BE-97E5-8EF0D4D9391C}" type="presOf" srcId="{BADAB159-32CB-4669-B9FF-8D9B751CC1C4}" destId="{99498ECB-96B4-40EE-B9BA-49C42CA37629}" srcOrd="0" destOrd="1" presId="urn:microsoft.com/office/officeart/2005/8/layout/vList5"/>
    <dgm:cxn modelId="{EB23C9B3-C4F5-41C7-9731-16247D29EA27}" srcId="{8C091EC6-0C87-4D8C-AA32-8B02B016179F}" destId="{CD75F006-F104-4B90-B3D4-DBAFA786B620}" srcOrd="0" destOrd="0" parTransId="{F923802C-29B1-4EEE-9C4C-486561475CBD}" sibTransId="{64D84403-1361-45EE-9A01-1960EAFB679B}"/>
    <dgm:cxn modelId="{222F76F9-5827-4B89-AF47-6E462703A7B2}" srcId="{B1B46090-87CC-43CC-86A4-E02900E786F6}" destId="{1CAB7231-16A0-4182-BDB3-F9362608B79A}" srcOrd="2" destOrd="0" parTransId="{90A5F416-C687-4B00-B2C7-3702E2E72645}" sibTransId="{0914CCC4-A505-40A3-BFA3-411464560310}"/>
    <dgm:cxn modelId="{3BFBB1C2-59AC-4A24-984B-EE272843B8EF}" srcId="{9CE2D9AC-B230-47F2-9F30-8E83B25B7D45}" destId="{5B8EF1AF-A710-45FB-8197-FFDE69CAA660}" srcOrd="3" destOrd="0" parTransId="{3C67C2D0-636E-4910-9A44-353E73759539}" sibTransId="{067F3BD7-83BB-408C-AAFB-1EC6242EFEC3}"/>
    <dgm:cxn modelId="{45A20641-A1CD-46CF-A1A5-AD07D7E76F8F}" type="presOf" srcId="{1CAB7231-16A0-4182-BDB3-F9362608B79A}" destId="{F8A9E43E-3729-4AB7-AF10-30983A1339C0}" srcOrd="0" destOrd="2" presId="urn:microsoft.com/office/officeart/2005/8/layout/vList5"/>
    <dgm:cxn modelId="{90B2CECC-9B13-4DBC-BC05-7FD59B18ED74}" type="presOf" srcId="{03271AC8-A01F-46E9-A724-F9AC3FF4EBCA}" destId="{EE1CEFAB-E202-4E1B-AEE5-B644B84CD938}" srcOrd="0" destOrd="2" presId="urn:microsoft.com/office/officeart/2005/8/layout/vList5"/>
    <dgm:cxn modelId="{1FD84955-6EF6-4EDD-AA58-E53F5DAC8FBD}" type="presOf" srcId="{8C091EC6-0C87-4D8C-AA32-8B02B016179F}" destId="{DF58F21E-4567-4700-A59B-5847AF672713}" srcOrd="0" destOrd="0" presId="urn:microsoft.com/office/officeart/2005/8/layout/vList5"/>
    <dgm:cxn modelId="{3955FC08-76E1-4AD3-A2AD-35CE0CFFDE29}" srcId="{9CE2D9AC-B230-47F2-9F30-8E83B25B7D45}" destId="{B1B46090-87CC-43CC-86A4-E02900E786F6}" srcOrd="0" destOrd="0" parTransId="{D059DBB0-3561-437A-9A1F-7AD0FB1BF7EB}" sibTransId="{E574FDDB-CAD0-4E44-8BB0-364C6AC679FD}"/>
    <dgm:cxn modelId="{F02CA04F-73DF-454E-B6B2-71DCEFC0804C}" srcId="{B1B46090-87CC-43CC-86A4-E02900E786F6}" destId="{616C6EA8-1313-4765-942F-3CFE97BDD72C}" srcOrd="1" destOrd="0" parTransId="{CAB77F5B-8990-4F6C-9BF0-5379DFAE294C}" sibTransId="{1F73AC1F-A5E2-4A94-9A91-B7D7FAF7844A}"/>
    <dgm:cxn modelId="{8B480019-FEA4-436F-9243-486C3B39BA72}" srcId="{0634DB94-CC3E-4AA0-969C-3EEC031C229C}" destId="{B679CF60-5588-4865-84B0-B1146EBC5D7F}" srcOrd="1" destOrd="0" parTransId="{647E3B92-4D15-42D2-BDBB-5799395ECD04}" sibTransId="{DE6C49AE-722B-4C4F-97FD-5B1CA6214D32}"/>
    <dgm:cxn modelId="{5BB15384-C1E5-49EF-9A99-3192FA9F2B99}" type="presOf" srcId="{900C2A11-6BE5-4FD4-AD07-69B21E1EE3E2}" destId="{7BB43628-B915-4360-AC02-A8B90A934CD2}" srcOrd="0" destOrd="1" presId="urn:microsoft.com/office/officeart/2005/8/layout/vList5"/>
    <dgm:cxn modelId="{55208BEB-DA08-4488-B70E-9352161A07C0}" type="presParOf" srcId="{9351F0A0-6C56-466A-ADD0-BC1B7C5830F1}" destId="{E337A581-36A4-4C37-AE86-BBB6825A7DD0}" srcOrd="0" destOrd="0" presId="urn:microsoft.com/office/officeart/2005/8/layout/vList5"/>
    <dgm:cxn modelId="{503ADA1D-6CAF-4F3D-B174-3A004E6EA4FE}" type="presParOf" srcId="{E337A581-36A4-4C37-AE86-BBB6825A7DD0}" destId="{9612CA3F-13DA-47AC-A8D4-76F0DC4DDB16}" srcOrd="0" destOrd="0" presId="urn:microsoft.com/office/officeart/2005/8/layout/vList5"/>
    <dgm:cxn modelId="{87CE2863-EC85-438E-96D5-476452651914}" type="presParOf" srcId="{E337A581-36A4-4C37-AE86-BBB6825A7DD0}" destId="{F8A9E43E-3729-4AB7-AF10-30983A1339C0}" srcOrd="1" destOrd="0" presId="urn:microsoft.com/office/officeart/2005/8/layout/vList5"/>
    <dgm:cxn modelId="{A93D4F68-409B-490F-87D0-BB1A28B213B0}" type="presParOf" srcId="{9351F0A0-6C56-466A-ADD0-BC1B7C5830F1}" destId="{A8444CA3-39F9-4AA5-BCA5-3B6EEA060707}" srcOrd="1" destOrd="0" presId="urn:microsoft.com/office/officeart/2005/8/layout/vList5"/>
    <dgm:cxn modelId="{AAB7E4C5-7EB8-4EB6-9D41-5759B91E77DA}" type="presParOf" srcId="{9351F0A0-6C56-466A-ADD0-BC1B7C5830F1}" destId="{103BA168-B674-4FE1-80E9-B6A92FFD35D2}" srcOrd="2" destOrd="0" presId="urn:microsoft.com/office/officeart/2005/8/layout/vList5"/>
    <dgm:cxn modelId="{89D96FB3-0867-41AE-A2E4-B3AE8C18DAE1}" type="presParOf" srcId="{103BA168-B674-4FE1-80E9-B6A92FFD35D2}" destId="{705DF5BF-CD4F-4B95-AD91-EEE73D27A945}" srcOrd="0" destOrd="0" presId="urn:microsoft.com/office/officeart/2005/8/layout/vList5"/>
    <dgm:cxn modelId="{F6B53FB3-C18F-48CA-98E3-B6E8D1769B26}" type="presParOf" srcId="{103BA168-B674-4FE1-80E9-B6A92FFD35D2}" destId="{EE1CEFAB-E202-4E1B-AEE5-B644B84CD938}" srcOrd="1" destOrd="0" presId="urn:microsoft.com/office/officeart/2005/8/layout/vList5"/>
    <dgm:cxn modelId="{74DC735B-60F2-4DFC-8C81-36D6462516C7}" type="presParOf" srcId="{9351F0A0-6C56-466A-ADD0-BC1B7C5830F1}" destId="{33127958-1F11-4DA4-8055-0723BE8FA117}" srcOrd="3" destOrd="0" presId="urn:microsoft.com/office/officeart/2005/8/layout/vList5"/>
    <dgm:cxn modelId="{6A41B30A-B181-4F71-97FF-515588A9DDB3}" type="presParOf" srcId="{9351F0A0-6C56-466A-ADD0-BC1B7C5830F1}" destId="{D3F43002-B026-43CE-B95B-B5BC0BE64A66}" srcOrd="4" destOrd="0" presId="urn:microsoft.com/office/officeart/2005/8/layout/vList5"/>
    <dgm:cxn modelId="{AF8CD34E-6CD4-4553-B8BE-DF320D0101C7}" type="presParOf" srcId="{D3F43002-B026-43CE-B95B-B5BC0BE64A66}" destId="{DF58F21E-4567-4700-A59B-5847AF672713}" srcOrd="0" destOrd="0" presId="urn:microsoft.com/office/officeart/2005/8/layout/vList5"/>
    <dgm:cxn modelId="{B89FA47B-CF5F-48A1-9AD8-69A51C294925}" type="presParOf" srcId="{D3F43002-B026-43CE-B95B-B5BC0BE64A66}" destId="{99498ECB-96B4-40EE-B9BA-49C42CA37629}" srcOrd="1" destOrd="0" presId="urn:microsoft.com/office/officeart/2005/8/layout/vList5"/>
    <dgm:cxn modelId="{281A9708-C104-4EB6-A1EA-8A10C11C15EE}" type="presParOf" srcId="{9351F0A0-6C56-466A-ADD0-BC1B7C5830F1}" destId="{B8B70AD9-2A9D-472F-AC78-DAB567A86BFC}" srcOrd="5" destOrd="0" presId="urn:microsoft.com/office/officeart/2005/8/layout/vList5"/>
    <dgm:cxn modelId="{21977262-365D-459E-AF04-83C8833ADE4B}" type="presParOf" srcId="{9351F0A0-6C56-466A-ADD0-BC1B7C5830F1}" destId="{76B5A99D-634B-44F4-8BD8-75363BCF512F}" srcOrd="6" destOrd="0" presId="urn:microsoft.com/office/officeart/2005/8/layout/vList5"/>
    <dgm:cxn modelId="{881B7E6D-D412-4A8B-832E-5480A8DFE937}" type="presParOf" srcId="{76B5A99D-634B-44F4-8BD8-75363BCF512F}" destId="{3412A87E-F012-4D95-82A2-A45523DB8FA6}" srcOrd="0" destOrd="0" presId="urn:microsoft.com/office/officeart/2005/8/layout/vList5"/>
    <dgm:cxn modelId="{39772811-2269-4B88-AC36-15742EE62732}" type="presParOf" srcId="{76B5A99D-634B-44F4-8BD8-75363BCF512F}" destId="{7BB43628-B915-4360-AC02-A8B90A934CD2}" srcOrd="1" destOrd="0" presId="urn:microsoft.com/office/officeart/2005/8/layout/vList5"/>
  </dgm:cxnLst>
  <dgm:bg>
    <a:effectLst>
      <a:outerShdw blurRad="50800" dist="38100" dir="2700000" algn="tl" rotWithShape="0">
        <a:prstClr val="black">
          <a:alpha val="40000"/>
        </a:prstClr>
      </a:outerShdw>
    </a:effect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96F85C8-F9D1-4C9B-98D9-1B9A9769BD2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D0CAEBAB-A3D4-48B3-88C8-D300E0BAC0CD}">
      <dgm:prSet/>
      <dgm:spPr>
        <a:solidFill>
          <a:schemeClr val="tx1">
            <a:lumMod val="50000"/>
          </a:schemeClr>
        </a:solidFill>
      </dgm:spPr>
      <dgm:t>
        <a:bodyPr/>
        <a:lstStyle/>
        <a:p>
          <a:pPr rtl="0"/>
          <a:r>
            <a:rPr lang="en-US" dirty="0" smtClean="0"/>
            <a:t>General Improvements</a:t>
          </a:r>
          <a:endParaRPr lang="en-US" dirty="0"/>
        </a:p>
      </dgm:t>
    </dgm:pt>
    <dgm:pt modelId="{083DB04E-2320-4B56-972E-6C6371780B79}" type="parTrans" cxnId="{E87FBE1E-E888-4602-AE0E-0A105904140D}">
      <dgm:prSet/>
      <dgm:spPr/>
      <dgm:t>
        <a:bodyPr/>
        <a:lstStyle/>
        <a:p>
          <a:endParaRPr lang="en-US"/>
        </a:p>
      </dgm:t>
    </dgm:pt>
    <dgm:pt modelId="{C67ACF79-B8D4-4328-9137-ED0AB67A353F}" type="sibTrans" cxnId="{E87FBE1E-E888-4602-AE0E-0A105904140D}">
      <dgm:prSet/>
      <dgm:spPr/>
      <dgm:t>
        <a:bodyPr/>
        <a:lstStyle/>
        <a:p>
          <a:endParaRPr lang="en-US"/>
        </a:p>
      </dgm:t>
    </dgm:pt>
    <dgm:pt modelId="{3E68DE54-1BCD-4290-B6E9-96D9AE6F24DC}">
      <dgm:prSet/>
      <dgm:spPr>
        <a:solidFill>
          <a:schemeClr val="tx1">
            <a:lumMod val="20000"/>
            <a:lumOff val="80000"/>
            <a:alpha val="90000"/>
          </a:schemeClr>
        </a:solidFill>
      </dgm:spPr>
      <dgm:t>
        <a:bodyPr/>
        <a:lstStyle/>
        <a:p>
          <a:pPr rtl="0"/>
          <a:r>
            <a:rPr lang="en-US" smtClean="0">
              <a:solidFill>
                <a:srgbClr val="000000"/>
              </a:solidFill>
            </a:rPr>
            <a:t>60C max</a:t>
          </a:r>
          <a:r>
            <a:rPr lang="en-US" dirty="0" smtClean="0">
              <a:solidFill>
                <a:srgbClr val="000000"/>
              </a:solidFill>
            </a:rPr>
            <a:t>. operating temp. rating</a:t>
          </a:r>
          <a:endParaRPr lang="en-US" dirty="0">
            <a:solidFill>
              <a:srgbClr val="000000"/>
            </a:solidFill>
          </a:endParaRPr>
        </a:p>
      </dgm:t>
    </dgm:pt>
    <dgm:pt modelId="{E08E6244-5D37-4A36-8C0D-0F2069F17B2D}" type="parTrans" cxnId="{8B713B67-4722-496C-B654-B66BC6F20E64}">
      <dgm:prSet/>
      <dgm:spPr/>
      <dgm:t>
        <a:bodyPr/>
        <a:lstStyle/>
        <a:p>
          <a:endParaRPr lang="en-US"/>
        </a:p>
      </dgm:t>
    </dgm:pt>
    <dgm:pt modelId="{3B311791-DC94-45C8-928A-47F61AEFAE61}" type="sibTrans" cxnId="{8B713B67-4722-496C-B654-B66BC6F20E64}">
      <dgm:prSet/>
      <dgm:spPr/>
      <dgm:t>
        <a:bodyPr/>
        <a:lstStyle/>
        <a:p>
          <a:endParaRPr lang="en-US"/>
        </a:p>
      </dgm:t>
    </dgm:pt>
    <dgm:pt modelId="{F364836B-7881-4918-84AE-0D00A8E142D3}">
      <dgm:prSet/>
      <dgm:spPr>
        <a:solidFill>
          <a:schemeClr val="tx1">
            <a:lumMod val="50000"/>
          </a:schemeClr>
        </a:solidFill>
      </dgm:spPr>
      <dgm:t>
        <a:bodyPr/>
        <a:lstStyle/>
        <a:p>
          <a:pPr rtl="0"/>
          <a:r>
            <a:rPr lang="en-US" dirty="0" smtClean="0"/>
            <a:t>+</a:t>
          </a:r>
          <a:br>
            <a:rPr lang="en-US" dirty="0" smtClean="0"/>
          </a:br>
          <a:r>
            <a:rPr lang="en-US" dirty="0" smtClean="0"/>
            <a:t>Advantages Avocent PM</a:t>
          </a:r>
          <a:endParaRPr lang="en-US" dirty="0"/>
        </a:p>
      </dgm:t>
    </dgm:pt>
    <dgm:pt modelId="{6313C164-15E1-463B-9837-C76DC2E11CBC}" type="parTrans" cxnId="{25B06317-0551-4FA4-A759-2AA23E6DD4F4}">
      <dgm:prSet/>
      <dgm:spPr/>
      <dgm:t>
        <a:bodyPr/>
        <a:lstStyle/>
        <a:p>
          <a:endParaRPr lang="en-US"/>
        </a:p>
      </dgm:t>
    </dgm:pt>
    <dgm:pt modelId="{FC5DBD30-7F60-431D-8548-2928376920CA}" type="sibTrans" cxnId="{25B06317-0551-4FA4-A759-2AA23E6DD4F4}">
      <dgm:prSet/>
      <dgm:spPr/>
      <dgm:t>
        <a:bodyPr/>
        <a:lstStyle/>
        <a:p>
          <a:endParaRPr lang="en-US"/>
        </a:p>
      </dgm:t>
    </dgm:pt>
    <dgm:pt modelId="{2A910309-594A-4302-91BC-903F97B9B81E}">
      <dgm:prSet/>
      <dgm:spPr>
        <a:solidFill>
          <a:schemeClr val="tx1">
            <a:lumMod val="20000"/>
            <a:lumOff val="80000"/>
            <a:alpha val="90000"/>
          </a:schemeClr>
        </a:solidFill>
      </dgm:spPr>
      <dgm:t>
        <a:bodyPr/>
        <a:lstStyle/>
        <a:p>
          <a:pPr rtl="0"/>
          <a:r>
            <a:rPr lang="en-US" dirty="0" smtClean="0">
              <a:solidFill>
                <a:srgbClr val="000000"/>
              </a:solidFill>
            </a:rPr>
            <a:t>Redundant serial communication path</a:t>
          </a:r>
          <a:endParaRPr lang="en-US" dirty="0">
            <a:solidFill>
              <a:srgbClr val="000000"/>
            </a:solidFill>
          </a:endParaRPr>
        </a:p>
      </dgm:t>
    </dgm:pt>
    <dgm:pt modelId="{9139CEBA-4DDF-4C57-A43F-A265D23F2F6E}" type="parTrans" cxnId="{130A1F0A-7954-42C5-B978-86ACAED09EE5}">
      <dgm:prSet/>
      <dgm:spPr/>
      <dgm:t>
        <a:bodyPr/>
        <a:lstStyle/>
        <a:p>
          <a:endParaRPr lang="en-US"/>
        </a:p>
      </dgm:t>
    </dgm:pt>
    <dgm:pt modelId="{35820E9E-5CFA-4597-B9D8-2E3BCC775820}" type="sibTrans" cxnId="{130A1F0A-7954-42C5-B978-86ACAED09EE5}">
      <dgm:prSet/>
      <dgm:spPr/>
      <dgm:t>
        <a:bodyPr/>
        <a:lstStyle/>
        <a:p>
          <a:endParaRPr lang="en-US"/>
        </a:p>
      </dgm:t>
    </dgm:pt>
    <dgm:pt modelId="{781E6ED0-E0DD-49B1-89DA-DF25A9857CC7}">
      <dgm:prSet/>
      <dgm:spPr>
        <a:solidFill>
          <a:schemeClr val="tx1">
            <a:lumMod val="50000"/>
          </a:schemeClr>
        </a:solidFill>
      </dgm:spPr>
      <dgm:t>
        <a:bodyPr/>
        <a:lstStyle/>
        <a:p>
          <a:pPr rtl="0"/>
          <a:r>
            <a:rPr lang="en-US" dirty="0" smtClean="0"/>
            <a:t>+</a:t>
          </a:r>
          <a:br>
            <a:rPr lang="en-US" dirty="0" smtClean="0"/>
          </a:br>
          <a:r>
            <a:rPr lang="en-US" dirty="0" smtClean="0"/>
            <a:t>Advantages</a:t>
          </a:r>
          <a:br>
            <a:rPr lang="en-US" dirty="0" smtClean="0"/>
          </a:br>
          <a:r>
            <a:rPr lang="en-US" dirty="0" err="1" smtClean="0"/>
            <a:t>Liebert</a:t>
          </a:r>
          <a:r>
            <a:rPr lang="en-US" dirty="0" smtClean="0"/>
            <a:t> MPH</a:t>
          </a:r>
          <a:endParaRPr lang="en-US" dirty="0"/>
        </a:p>
      </dgm:t>
    </dgm:pt>
    <dgm:pt modelId="{E31A724E-E5F7-4B14-96A0-AA096D5C74CB}" type="parTrans" cxnId="{B9C64A6E-83B3-4915-963C-62DD686006AB}">
      <dgm:prSet/>
      <dgm:spPr/>
      <dgm:t>
        <a:bodyPr/>
        <a:lstStyle/>
        <a:p>
          <a:endParaRPr lang="en-US"/>
        </a:p>
      </dgm:t>
    </dgm:pt>
    <dgm:pt modelId="{7A013E66-72FE-4CF1-8A95-1A0AEEE5D157}" type="sibTrans" cxnId="{B9C64A6E-83B3-4915-963C-62DD686006AB}">
      <dgm:prSet/>
      <dgm:spPr/>
      <dgm:t>
        <a:bodyPr/>
        <a:lstStyle/>
        <a:p>
          <a:endParaRPr lang="en-US"/>
        </a:p>
      </dgm:t>
    </dgm:pt>
    <dgm:pt modelId="{0B130F34-B125-44C6-B76A-DA017A8D2632}">
      <dgm:prSet/>
      <dgm:spPr>
        <a:solidFill>
          <a:schemeClr val="tx1">
            <a:lumMod val="20000"/>
            <a:lumOff val="80000"/>
            <a:alpha val="90000"/>
          </a:schemeClr>
        </a:solidFill>
      </dgm:spPr>
      <dgm:t>
        <a:bodyPr/>
        <a:lstStyle/>
        <a:p>
          <a:pPr rtl="0"/>
          <a:r>
            <a:rPr lang="en-US" dirty="0" smtClean="0">
              <a:solidFill>
                <a:srgbClr val="000000"/>
              </a:solidFill>
            </a:rPr>
            <a:t>Communications Module (RPC2)</a:t>
          </a:r>
          <a:endParaRPr lang="en-US" dirty="0">
            <a:solidFill>
              <a:srgbClr val="000000"/>
            </a:solidFill>
          </a:endParaRPr>
        </a:p>
      </dgm:t>
    </dgm:pt>
    <dgm:pt modelId="{7428C59E-FF9E-4BFA-A772-6E74966983E4}" type="parTrans" cxnId="{DADD6798-8E45-45D9-A9C4-19FF2C99E7B6}">
      <dgm:prSet/>
      <dgm:spPr/>
      <dgm:t>
        <a:bodyPr/>
        <a:lstStyle/>
        <a:p>
          <a:endParaRPr lang="en-US"/>
        </a:p>
      </dgm:t>
    </dgm:pt>
    <dgm:pt modelId="{C43BF8C1-B00F-47D8-99E3-D18B71350FED}" type="sibTrans" cxnId="{DADD6798-8E45-45D9-A9C4-19FF2C99E7B6}">
      <dgm:prSet/>
      <dgm:spPr/>
      <dgm:t>
        <a:bodyPr/>
        <a:lstStyle/>
        <a:p>
          <a:endParaRPr lang="en-US"/>
        </a:p>
      </dgm:t>
    </dgm:pt>
    <dgm:pt modelId="{EBCC2EE1-A977-4C56-ADEE-F973DD313721}">
      <dgm:prSet/>
      <dgm:spPr>
        <a:solidFill>
          <a:schemeClr val="tx1">
            <a:lumMod val="20000"/>
            <a:lumOff val="80000"/>
            <a:alpha val="90000"/>
          </a:schemeClr>
        </a:solidFill>
      </dgm:spPr>
      <dgm:t>
        <a:bodyPr/>
        <a:lstStyle/>
        <a:p>
          <a:pPr rtl="0"/>
          <a:r>
            <a:rPr lang="en-US" dirty="0" smtClean="0">
              <a:solidFill>
                <a:srgbClr val="000000"/>
              </a:solidFill>
            </a:rPr>
            <a:t>100% rated magnetic hydraulic circuit breaker – Low sensitivity to temp. changes &amp; minor overloads </a:t>
          </a:r>
          <a:endParaRPr lang="en-US" dirty="0">
            <a:solidFill>
              <a:srgbClr val="000000"/>
            </a:solidFill>
          </a:endParaRPr>
        </a:p>
      </dgm:t>
    </dgm:pt>
    <dgm:pt modelId="{02BE02ED-AB4E-4FAA-972E-F9B29A3B57A6}" type="parTrans" cxnId="{57FC9499-734B-43B8-AF5B-B5B937646F4D}">
      <dgm:prSet/>
      <dgm:spPr/>
      <dgm:t>
        <a:bodyPr/>
        <a:lstStyle/>
        <a:p>
          <a:endParaRPr lang="en-US"/>
        </a:p>
      </dgm:t>
    </dgm:pt>
    <dgm:pt modelId="{24CBE629-26AE-4285-B756-9552F46827E6}" type="sibTrans" cxnId="{57FC9499-734B-43B8-AF5B-B5B937646F4D}">
      <dgm:prSet/>
      <dgm:spPr/>
      <dgm:t>
        <a:bodyPr/>
        <a:lstStyle/>
        <a:p>
          <a:endParaRPr lang="en-US"/>
        </a:p>
      </dgm:t>
    </dgm:pt>
    <dgm:pt modelId="{AE7BB415-5DD9-4A16-A825-6B725273C382}">
      <dgm:prSet/>
      <dgm:spPr>
        <a:solidFill>
          <a:schemeClr val="tx1">
            <a:lumMod val="20000"/>
            <a:lumOff val="80000"/>
            <a:alpha val="90000"/>
          </a:schemeClr>
        </a:solidFill>
      </dgm:spPr>
      <dgm:t>
        <a:bodyPr/>
        <a:lstStyle/>
        <a:p>
          <a:pPr rtl="0"/>
          <a:r>
            <a:rPr lang="en-US" dirty="0" smtClean="0">
              <a:solidFill>
                <a:srgbClr val="000000"/>
              </a:solidFill>
            </a:rPr>
            <a:t>Current metering through CT’s -  Undisturbed power path</a:t>
          </a:r>
          <a:endParaRPr lang="en-US" dirty="0">
            <a:solidFill>
              <a:srgbClr val="000000"/>
            </a:solidFill>
          </a:endParaRPr>
        </a:p>
      </dgm:t>
    </dgm:pt>
    <dgm:pt modelId="{CF0D1B6D-2C58-49B3-831E-9AB6F4A01FF6}" type="parTrans" cxnId="{EF628062-F40D-4B14-8FCA-9741D30B358A}">
      <dgm:prSet/>
      <dgm:spPr/>
      <dgm:t>
        <a:bodyPr/>
        <a:lstStyle/>
        <a:p>
          <a:endParaRPr lang="en-US"/>
        </a:p>
      </dgm:t>
    </dgm:pt>
    <dgm:pt modelId="{353DF52F-F975-4319-BAE2-4935C8368AB9}" type="sibTrans" cxnId="{EF628062-F40D-4B14-8FCA-9741D30B358A}">
      <dgm:prSet/>
      <dgm:spPr/>
      <dgm:t>
        <a:bodyPr/>
        <a:lstStyle/>
        <a:p>
          <a:endParaRPr lang="en-US"/>
        </a:p>
      </dgm:t>
    </dgm:pt>
    <dgm:pt modelId="{74629F42-206F-4CF6-AB60-21051F3A00A0}">
      <dgm:prSet/>
      <dgm:spPr>
        <a:solidFill>
          <a:schemeClr val="tx1">
            <a:lumMod val="20000"/>
            <a:lumOff val="80000"/>
            <a:alpha val="90000"/>
          </a:schemeClr>
        </a:solidFill>
      </dgm:spPr>
      <dgm:t>
        <a:bodyPr/>
        <a:lstStyle/>
        <a:p>
          <a:pPr rtl="0"/>
          <a:r>
            <a:rPr lang="en-US" dirty="0" smtClean="0">
              <a:solidFill>
                <a:srgbClr val="000000"/>
              </a:solidFill>
            </a:rPr>
            <a:t>Locking outlets (IEC-C13/19 – Optional cord)</a:t>
          </a:r>
          <a:endParaRPr lang="en-US" dirty="0">
            <a:solidFill>
              <a:srgbClr val="000000"/>
            </a:solidFill>
          </a:endParaRPr>
        </a:p>
      </dgm:t>
    </dgm:pt>
    <dgm:pt modelId="{DF805C7D-5CB7-4605-B328-3BF1B7148CB2}" type="parTrans" cxnId="{08BD975B-6A01-45ED-A6F5-3DBD2FE7042E}">
      <dgm:prSet/>
      <dgm:spPr/>
      <dgm:t>
        <a:bodyPr/>
        <a:lstStyle/>
        <a:p>
          <a:endParaRPr lang="en-US"/>
        </a:p>
      </dgm:t>
    </dgm:pt>
    <dgm:pt modelId="{0FBC8D05-4C45-45D5-B49A-D8D9FADA3285}" type="sibTrans" cxnId="{08BD975B-6A01-45ED-A6F5-3DBD2FE7042E}">
      <dgm:prSet/>
      <dgm:spPr/>
      <dgm:t>
        <a:bodyPr/>
        <a:lstStyle/>
        <a:p>
          <a:endParaRPr lang="en-US"/>
        </a:p>
      </dgm:t>
    </dgm:pt>
    <dgm:pt modelId="{3674C4AE-A6F7-475D-91A1-11784AD4C151}">
      <dgm:prSet/>
      <dgm:spPr>
        <a:solidFill>
          <a:schemeClr val="tx1">
            <a:lumMod val="20000"/>
            <a:lumOff val="80000"/>
            <a:alpha val="90000"/>
          </a:schemeClr>
        </a:solidFill>
      </dgm:spPr>
      <dgm:t>
        <a:bodyPr/>
        <a:lstStyle/>
        <a:p>
          <a:pPr rtl="0"/>
          <a:r>
            <a:rPr lang="en-US" dirty="0" smtClean="0">
              <a:solidFill>
                <a:srgbClr val="000000"/>
              </a:solidFill>
            </a:rPr>
            <a:t>Bi-stable relays for Switched models - Default to power delivery / Selectable sequential startup mode</a:t>
          </a:r>
          <a:endParaRPr lang="en-US" dirty="0">
            <a:solidFill>
              <a:srgbClr val="000000"/>
            </a:solidFill>
          </a:endParaRPr>
        </a:p>
      </dgm:t>
    </dgm:pt>
    <dgm:pt modelId="{504C3B37-0FA6-4233-B6A2-B485E86B314E}" type="parTrans" cxnId="{397EC14D-C829-473B-8AF0-FCB27673467B}">
      <dgm:prSet/>
      <dgm:spPr/>
      <dgm:t>
        <a:bodyPr/>
        <a:lstStyle/>
        <a:p>
          <a:endParaRPr lang="en-US"/>
        </a:p>
      </dgm:t>
    </dgm:pt>
    <dgm:pt modelId="{AC92FA59-36C6-41AF-83A3-15DDB7F2DF20}" type="sibTrans" cxnId="{397EC14D-C829-473B-8AF0-FCB27673467B}">
      <dgm:prSet/>
      <dgm:spPr/>
      <dgm:t>
        <a:bodyPr/>
        <a:lstStyle/>
        <a:p>
          <a:endParaRPr lang="en-US"/>
        </a:p>
      </dgm:t>
    </dgm:pt>
    <dgm:pt modelId="{8F7802C5-A84C-48E5-886A-677F8E04F143}" type="pres">
      <dgm:prSet presAssocID="{296F85C8-F9D1-4C9B-98D9-1B9A9769BD2A}" presName="Name0" presStyleCnt="0">
        <dgm:presLayoutVars>
          <dgm:dir/>
          <dgm:animLvl val="lvl"/>
          <dgm:resizeHandles val="exact"/>
        </dgm:presLayoutVars>
      </dgm:prSet>
      <dgm:spPr/>
      <dgm:t>
        <a:bodyPr/>
        <a:lstStyle/>
        <a:p>
          <a:endParaRPr lang="en-US"/>
        </a:p>
      </dgm:t>
    </dgm:pt>
    <dgm:pt modelId="{0C93FBDC-6D13-437B-B1F8-A2D647D9C3D0}" type="pres">
      <dgm:prSet presAssocID="{D0CAEBAB-A3D4-48B3-88C8-D300E0BAC0CD}" presName="linNode" presStyleCnt="0"/>
      <dgm:spPr/>
    </dgm:pt>
    <dgm:pt modelId="{A7E233F1-36E9-4C05-A5EE-5B12DD04A094}" type="pres">
      <dgm:prSet presAssocID="{D0CAEBAB-A3D4-48B3-88C8-D300E0BAC0CD}" presName="parentText" presStyleLbl="node1" presStyleIdx="0" presStyleCnt="3">
        <dgm:presLayoutVars>
          <dgm:chMax val="1"/>
          <dgm:bulletEnabled val="1"/>
        </dgm:presLayoutVars>
      </dgm:prSet>
      <dgm:spPr/>
      <dgm:t>
        <a:bodyPr/>
        <a:lstStyle/>
        <a:p>
          <a:endParaRPr lang="en-US"/>
        </a:p>
      </dgm:t>
    </dgm:pt>
    <dgm:pt modelId="{E9D25220-5B55-40FD-9FE2-2D13C0CE77AB}" type="pres">
      <dgm:prSet presAssocID="{D0CAEBAB-A3D4-48B3-88C8-D300E0BAC0CD}" presName="descendantText" presStyleLbl="alignAccFollowNode1" presStyleIdx="0" presStyleCnt="3">
        <dgm:presLayoutVars>
          <dgm:bulletEnabled val="1"/>
        </dgm:presLayoutVars>
      </dgm:prSet>
      <dgm:spPr/>
      <dgm:t>
        <a:bodyPr/>
        <a:lstStyle/>
        <a:p>
          <a:endParaRPr lang="en-US"/>
        </a:p>
      </dgm:t>
    </dgm:pt>
    <dgm:pt modelId="{486430F2-772C-4E7E-9E4A-45BE99396406}" type="pres">
      <dgm:prSet presAssocID="{C67ACF79-B8D4-4328-9137-ED0AB67A353F}" presName="sp" presStyleCnt="0"/>
      <dgm:spPr/>
    </dgm:pt>
    <dgm:pt modelId="{B13384FC-BB40-4967-8D0C-1742CD9594CB}" type="pres">
      <dgm:prSet presAssocID="{F364836B-7881-4918-84AE-0D00A8E142D3}" presName="linNode" presStyleCnt="0"/>
      <dgm:spPr/>
    </dgm:pt>
    <dgm:pt modelId="{83D442BF-9481-46C9-B75C-C037D8704A19}" type="pres">
      <dgm:prSet presAssocID="{F364836B-7881-4918-84AE-0D00A8E142D3}" presName="parentText" presStyleLbl="node1" presStyleIdx="1" presStyleCnt="3" custLinFactNeighborX="-45872" custLinFactNeighborY="-273">
        <dgm:presLayoutVars>
          <dgm:chMax val="1"/>
          <dgm:bulletEnabled val="1"/>
        </dgm:presLayoutVars>
      </dgm:prSet>
      <dgm:spPr/>
      <dgm:t>
        <a:bodyPr/>
        <a:lstStyle/>
        <a:p>
          <a:endParaRPr lang="en-US"/>
        </a:p>
      </dgm:t>
    </dgm:pt>
    <dgm:pt modelId="{ADC44869-8BAC-4F62-BBEA-B827BD270166}" type="pres">
      <dgm:prSet presAssocID="{F364836B-7881-4918-84AE-0D00A8E142D3}" presName="descendantText" presStyleLbl="alignAccFollowNode1" presStyleIdx="1" presStyleCnt="3">
        <dgm:presLayoutVars>
          <dgm:bulletEnabled val="1"/>
        </dgm:presLayoutVars>
      </dgm:prSet>
      <dgm:spPr/>
      <dgm:t>
        <a:bodyPr/>
        <a:lstStyle/>
        <a:p>
          <a:endParaRPr lang="en-US"/>
        </a:p>
      </dgm:t>
    </dgm:pt>
    <dgm:pt modelId="{A348B5B7-E20B-4232-B18A-DE9F62D45843}" type="pres">
      <dgm:prSet presAssocID="{FC5DBD30-7F60-431D-8548-2928376920CA}" presName="sp" presStyleCnt="0"/>
      <dgm:spPr/>
    </dgm:pt>
    <dgm:pt modelId="{17157122-0BE6-4937-848A-0FD0756333E5}" type="pres">
      <dgm:prSet presAssocID="{781E6ED0-E0DD-49B1-89DA-DF25A9857CC7}" presName="linNode" presStyleCnt="0"/>
      <dgm:spPr/>
    </dgm:pt>
    <dgm:pt modelId="{7B1BEFDF-83AC-40E7-B813-0A1D58646746}" type="pres">
      <dgm:prSet presAssocID="{781E6ED0-E0DD-49B1-89DA-DF25A9857CC7}" presName="parentText" presStyleLbl="node1" presStyleIdx="2" presStyleCnt="3">
        <dgm:presLayoutVars>
          <dgm:chMax val="1"/>
          <dgm:bulletEnabled val="1"/>
        </dgm:presLayoutVars>
      </dgm:prSet>
      <dgm:spPr/>
      <dgm:t>
        <a:bodyPr/>
        <a:lstStyle/>
        <a:p>
          <a:endParaRPr lang="en-US"/>
        </a:p>
      </dgm:t>
    </dgm:pt>
    <dgm:pt modelId="{3D95975E-E313-4528-8E6F-912693BA6B96}" type="pres">
      <dgm:prSet presAssocID="{781E6ED0-E0DD-49B1-89DA-DF25A9857CC7}" presName="descendantText" presStyleLbl="alignAccFollowNode1" presStyleIdx="2" presStyleCnt="3">
        <dgm:presLayoutVars>
          <dgm:bulletEnabled val="1"/>
        </dgm:presLayoutVars>
      </dgm:prSet>
      <dgm:spPr/>
      <dgm:t>
        <a:bodyPr/>
        <a:lstStyle/>
        <a:p>
          <a:endParaRPr lang="en-US"/>
        </a:p>
      </dgm:t>
    </dgm:pt>
  </dgm:ptLst>
  <dgm:cxnLst>
    <dgm:cxn modelId="{3014B036-C32D-4169-8B73-603F7C8AD1E1}" type="presOf" srcId="{3E68DE54-1BCD-4290-B6E9-96D9AE6F24DC}" destId="{E9D25220-5B55-40FD-9FE2-2D13C0CE77AB}" srcOrd="0" destOrd="0" presId="urn:microsoft.com/office/officeart/2005/8/layout/vList5"/>
    <dgm:cxn modelId="{77E18C77-75AF-4328-9C45-DC61E432DB6B}" type="presOf" srcId="{EBCC2EE1-A977-4C56-ADEE-F973DD313721}" destId="{3D95975E-E313-4528-8E6F-912693BA6B96}" srcOrd="0" destOrd="1" presId="urn:microsoft.com/office/officeart/2005/8/layout/vList5"/>
    <dgm:cxn modelId="{4159B3E1-55B2-489D-A04C-54E2A0A5977B}" type="presOf" srcId="{0B130F34-B125-44C6-B76A-DA017A8D2632}" destId="{3D95975E-E313-4528-8E6F-912693BA6B96}" srcOrd="0" destOrd="0" presId="urn:microsoft.com/office/officeart/2005/8/layout/vList5"/>
    <dgm:cxn modelId="{B9C64A6E-83B3-4915-963C-62DD686006AB}" srcId="{296F85C8-F9D1-4C9B-98D9-1B9A9769BD2A}" destId="{781E6ED0-E0DD-49B1-89DA-DF25A9857CC7}" srcOrd="2" destOrd="0" parTransId="{E31A724E-E5F7-4B14-96A0-AA096D5C74CB}" sibTransId="{7A013E66-72FE-4CF1-8A95-1A0AEEE5D157}"/>
    <dgm:cxn modelId="{08BD975B-6A01-45ED-A6F5-3DBD2FE7042E}" srcId="{D0CAEBAB-A3D4-48B3-88C8-D300E0BAC0CD}" destId="{74629F42-206F-4CF6-AB60-21051F3A00A0}" srcOrd="2" destOrd="0" parTransId="{DF805C7D-5CB7-4605-B328-3BF1B7148CB2}" sibTransId="{0FBC8D05-4C45-45D5-B49A-D8D9FADA3285}"/>
    <dgm:cxn modelId="{130A1F0A-7954-42C5-B978-86ACAED09EE5}" srcId="{F364836B-7881-4918-84AE-0D00A8E142D3}" destId="{2A910309-594A-4302-91BC-903F97B9B81E}" srcOrd="0" destOrd="0" parTransId="{9139CEBA-4DDF-4C57-A43F-A265D23F2F6E}" sibTransId="{35820E9E-5CFA-4597-B9D8-2E3BCC775820}"/>
    <dgm:cxn modelId="{3C6735B8-2869-436D-965D-9E3A41A4ED97}" type="presOf" srcId="{AE7BB415-5DD9-4A16-A825-6B725273C382}" destId="{3D95975E-E313-4528-8E6F-912693BA6B96}" srcOrd="0" destOrd="2" presId="urn:microsoft.com/office/officeart/2005/8/layout/vList5"/>
    <dgm:cxn modelId="{D01F1F15-392B-4833-B595-38AF3D2179BB}" type="presOf" srcId="{74629F42-206F-4CF6-AB60-21051F3A00A0}" destId="{E9D25220-5B55-40FD-9FE2-2D13C0CE77AB}" srcOrd="0" destOrd="2" presId="urn:microsoft.com/office/officeart/2005/8/layout/vList5"/>
    <dgm:cxn modelId="{A5CF99D0-340E-4819-94AB-AA47C7C1C06F}" type="presOf" srcId="{D0CAEBAB-A3D4-48B3-88C8-D300E0BAC0CD}" destId="{A7E233F1-36E9-4C05-A5EE-5B12DD04A094}" srcOrd="0" destOrd="0" presId="urn:microsoft.com/office/officeart/2005/8/layout/vList5"/>
    <dgm:cxn modelId="{8B713B67-4722-496C-B654-B66BC6F20E64}" srcId="{D0CAEBAB-A3D4-48B3-88C8-D300E0BAC0CD}" destId="{3E68DE54-1BCD-4290-B6E9-96D9AE6F24DC}" srcOrd="0" destOrd="0" parTransId="{E08E6244-5D37-4A36-8C0D-0F2069F17B2D}" sibTransId="{3B311791-DC94-45C8-928A-47F61AEFAE61}"/>
    <dgm:cxn modelId="{5B2AEF94-4E92-422D-848B-26A4FF480217}" type="presOf" srcId="{781E6ED0-E0DD-49B1-89DA-DF25A9857CC7}" destId="{7B1BEFDF-83AC-40E7-B813-0A1D58646746}" srcOrd="0" destOrd="0" presId="urn:microsoft.com/office/officeart/2005/8/layout/vList5"/>
    <dgm:cxn modelId="{25B06317-0551-4FA4-A759-2AA23E6DD4F4}" srcId="{296F85C8-F9D1-4C9B-98D9-1B9A9769BD2A}" destId="{F364836B-7881-4918-84AE-0D00A8E142D3}" srcOrd="1" destOrd="0" parTransId="{6313C164-15E1-463B-9837-C76DC2E11CBC}" sibTransId="{FC5DBD30-7F60-431D-8548-2928376920CA}"/>
    <dgm:cxn modelId="{81C6172F-8AD2-4B2E-B570-5F2154CFCB7D}" type="presOf" srcId="{2A910309-594A-4302-91BC-903F97B9B81E}" destId="{ADC44869-8BAC-4F62-BBEA-B827BD270166}" srcOrd="0" destOrd="0" presId="urn:microsoft.com/office/officeart/2005/8/layout/vList5"/>
    <dgm:cxn modelId="{E87FBE1E-E888-4602-AE0E-0A105904140D}" srcId="{296F85C8-F9D1-4C9B-98D9-1B9A9769BD2A}" destId="{D0CAEBAB-A3D4-48B3-88C8-D300E0BAC0CD}" srcOrd="0" destOrd="0" parTransId="{083DB04E-2320-4B56-972E-6C6371780B79}" sibTransId="{C67ACF79-B8D4-4328-9137-ED0AB67A353F}"/>
    <dgm:cxn modelId="{8C6F066C-54D1-495E-AA8D-58F6DF699BEA}" type="presOf" srcId="{F364836B-7881-4918-84AE-0D00A8E142D3}" destId="{83D442BF-9481-46C9-B75C-C037D8704A19}" srcOrd="0" destOrd="0" presId="urn:microsoft.com/office/officeart/2005/8/layout/vList5"/>
    <dgm:cxn modelId="{0606D6E2-1CDF-4A44-8E06-733ADFE9FDEE}" type="presOf" srcId="{296F85C8-F9D1-4C9B-98D9-1B9A9769BD2A}" destId="{8F7802C5-A84C-48E5-886A-677F8E04F143}" srcOrd="0" destOrd="0" presId="urn:microsoft.com/office/officeart/2005/8/layout/vList5"/>
    <dgm:cxn modelId="{DADD6798-8E45-45D9-A9C4-19FF2C99E7B6}" srcId="{781E6ED0-E0DD-49B1-89DA-DF25A9857CC7}" destId="{0B130F34-B125-44C6-B76A-DA017A8D2632}" srcOrd="0" destOrd="0" parTransId="{7428C59E-FF9E-4BFA-A772-6E74966983E4}" sibTransId="{C43BF8C1-B00F-47D8-99E3-D18B71350FED}"/>
    <dgm:cxn modelId="{63C16556-AD50-435F-8EEE-58DFE22FA56B}" type="presOf" srcId="{3674C4AE-A6F7-475D-91A1-11784AD4C151}" destId="{E9D25220-5B55-40FD-9FE2-2D13C0CE77AB}" srcOrd="0" destOrd="1" presId="urn:microsoft.com/office/officeart/2005/8/layout/vList5"/>
    <dgm:cxn modelId="{57FC9499-734B-43B8-AF5B-B5B937646F4D}" srcId="{781E6ED0-E0DD-49B1-89DA-DF25A9857CC7}" destId="{EBCC2EE1-A977-4C56-ADEE-F973DD313721}" srcOrd="1" destOrd="0" parTransId="{02BE02ED-AB4E-4FAA-972E-F9B29A3B57A6}" sibTransId="{24CBE629-26AE-4285-B756-9552F46827E6}"/>
    <dgm:cxn modelId="{397EC14D-C829-473B-8AF0-FCB27673467B}" srcId="{D0CAEBAB-A3D4-48B3-88C8-D300E0BAC0CD}" destId="{3674C4AE-A6F7-475D-91A1-11784AD4C151}" srcOrd="1" destOrd="0" parTransId="{504C3B37-0FA6-4233-B6A2-B485E86B314E}" sibTransId="{AC92FA59-36C6-41AF-83A3-15DDB7F2DF20}"/>
    <dgm:cxn modelId="{EF628062-F40D-4B14-8FCA-9741D30B358A}" srcId="{781E6ED0-E0DD-49B1-89DA-DF25A9857CC7}" destId="{AE7BB415-5DD9-4A16-A825-6B725273C382}" srcOrd="2" destOrd="0" parTransId="{CF0D1B6D-2C58-49B3-831E-9AB6F4A01FF6}" sibTransId="{353DF52F-F975-4319-BAE2-4935C8368AB9}"/>
    <dgm:cxn modelId="{2EF13D03-D06C-4D2A-AD50-355A457F6826}" type="presParOf" srcId="{8F7802C5-A84C-48E5-886A-677F8E04F143}" destId="{0C93FBDC-6D13-437B-B1F8-A2D647D9C3D0}" srcOrd="0" destOrd="0" presId="urn:microsoft.com/office/officeart/2005/8/layout/vList5"/>
    <dgm:cxn modelId="{0954958A-FCD6-42D7-9A08-85AF544DBFDC}" type="presParOf" srcId="{0C93FBDC-6D13-437B-B1F8-A2D647D9C3D0}" destId="{A7E233F1-36E9-4C05-A5EE-5B12DD04A094}" srcOrd="0" destOrd="0" presId="urn:microsoft.com/office/officeart/2005/8/layout/vList5"/>
    <dgm:cxn modelId="{F734D821-0BC2-4907-923A-17A0E346DFD2}" type="presParOf" srcId="{0C93FBDC-6D13-437B-B1F8-A2D647D9C3D0}" destId="{E9D25220-5B55-40FD-9FE2-2D13C0CE77AB}" srcOrd="1" destOrd="0" presId="urn:microsoft.com/office/officeart/2005/8/layout/vList5"/>
    <dgm:cxn modelId="{AD25D46E-7775-4304-BE16-8A80CB0F5482}" type="presParOf" srcId="{8F7802C5-A84C-48E5-886A-677F8E04F143}" destId="{486430F2-772C-4E7E-9E4A-45BE99396406}" srcOrd="1" destOrd="0" presId="urn:microsoft.com/office/officeart/2005/8/layout/vList5"/>
    <dgm:cxn modelId="{F84678B2-4494-4416-975F-F1C9BCC75B07}" type="presParOf" srcId="{8F7802C5-A84C-48E5-886A-677F8E04F143}" destId="{B13384FC-BB40-4967-8D0C-1742CD9594CB}" srcOrd="2" destOrd="0" presId="urn:microsoft.com/office/officeart/2005/8/layout/vList5"/>
    <dgm:cxn modelId="{A8B4A33D-7B61-4208-9788-612D28461208}" type="presParOf" srcId="{B13384FC-BB40-4967-8D0C-1742CD9594CB}" destId="{83D442BF-9481-46C9-B75C-C037D8704A19}" srcOrd="0" destOrd="0" presId="urn:microsoft.com/office/officeart/2005/8/layout/vList5"/>
    <dgm:cxn modelId="{58970289-CE3E-4C04-B0AF-010796A516C8}" type="presParOf" srcId="{B13384FC-BB40-4967-8D0C-1742CD9594CB}" destId="{ADC44869-8BAC-4F62-BBEA-B827BD270166}" srcOrd="1" destOrd="0" presId="urn:microsoft.com/office/officeart/2005/8/layout/vList5"/>
    <dgm:cxn modelId="{7B7E2790-32C4-400C-B496-60869029F72A}" type="presParOf" srcId="{8F7802C5-A84C-48E5-886A-677F8E04F143}" destId="{A348B5B7-E20B-4232-B18A-DE9F62D45843}" srcOrd="3" destOrd="0" presId="urn:microsoft.com/office/officeart/2005/8/layout/vList5"/>
    <dgm:cxn modelId="{0027EAC1-25F2-4734-9B10-0DBF13D55ACB}" type="presParOf" srcId="{8F7802C5-A84C-48E5-886A-677F8E04F143}" destId="{17157122-0BE6-4937-848A-0FD0756333E5}" srcOrd="4" destOrd="0" presId="urn:microsoft.com/office/officeart/2005/8/layout/vList5"/>
    <dgm:cxn modelId="{D7C83547-9D8F-40BF-9C4B-E4D4234EDE79}" type="presParOf" srcId="{17157122-0BE6-4937-848A-0FD0756333E5}" destId="{7B1BEFDF-83AC-40E7-B813-0A1D58646746}" srcOrd="0" destOrd="0" presId="urn:microsoft.com/office/officeart/2005/8/layout/vList5"/>
    <dgm:cxn modelId="{F23FFBF9-5F71-47A2-A8B3-BA2B4B5BD44A}" type="presParOf" srcId="{17157122-0BE6-4937-848A-0FD0756333E5}" destId="{3D95975E-E313-4528-8E6F-912693BA6B96}" srcOrd="1" destOrd="0" presId="urn:microsoft.com/office/officeart/2005/8/layout/vList5"/>
  </dgm:cxnLst>
  <dgm:bg>
    <a:effectLst>
      <a:glow rad="101600">
        <a:schemeClr val="accent4">
          <a:satMod val="175000"/>
          <a:alpha val="40000"/>
        </a:schemeClr>
      </a:glo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96F85C8-F9D1-4C9B-98D9-1B9A9769BD2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D0CAEBAB-A3D4-48B3-88C8-D300E0BAC0CD}">
      <dgm:prSet/>
      <dgm:spPr>
        <a:solidFill>
          <a:schemeClr val="accent1">
            <a:lumMod val="50000"/>
          </a:schemeClr>
        </a:solidFill>
      </dgm:spPr>
      <dgm:t>
        <a:bodyPr/>
        <a:lstStyle/>
        <a:p>
          <a:pPr rtl="0"/>
          <a:r>
            <a:rPr lang="en-US" dirty="0" smtClean="0"/>
            <a:t>General Improvements</a:t>
          </a:r>
          <a:endParaRPr lang="en-US" dirty="0"/>
        </a:p>
      </dgm:t>
    </dgm:pt>
    <dgm:pt modelId="{C67ACF79-B8D4-4328-9137-ED0AB67A353F}" type="sibTrans" cxnId="{E87FBE1E-E888-4602-AE0E-0A105904140D}">
      <dgm:prSet/>
      <dgm:spPr/>
      <dgm:t>
        <a:bodyPr/>
        <a:lstStyle/>
        <a:p>
          <a:endParaRPr lang="en-US"/>
        </a:p>
      </dgm:t>
    </dgm:pt>
    <dgm:pt modelId="{083DB04E-2320-4B56-972E-6C6371780B79}" type="parTrans" cxnId="{E87FBE1E-E888-4602-AE0E-0A105904140D}">
      <dgm:prSet/>
      <dgm:spPr/>
      <dgm:t>
        <a:bodyPr/>
        <a:lstStyle/>
        <a:p>
          <a:endParaRPr lang="en-US"/>
        </a:p>
      </dgm:t>
    </dgm:pt>
    <dgm:pt modelId="{3E68DE54-1BCD-4290-B6E9-96D9AE6F24DC}">
      <dgm:prSet custT="1"/>
      <dgm:spPr>
        <a:solidFill>
          <a:schemeClr val="accent1">
            <a:lumMod val="20000"/>
            <a:lumOff val="80000"/>
            <a:alpha val="90000"/>
          </a:schemeClr>
        </a:solidFill>
      </dgm:spPr>
      <dgm:t>
        <a:bodyPr/>
        <a:lstStyle/>
        <a:p>
          <a:pPr rtl="0"/>
          <a:r>
            <a:rPr lang="en-US" sz="1500" dirty="0" smtClean="0">
              <a:solidFill>
                <a:srgbClr val="000000"/>
              </a:solidFill>
            </a:rPr>
            <a:t>Lowest idle power consumption on all Switched models (5W) – Verses competition 18W &amp; up</a:t>
          </a:r>
          <a:endParaRPr lang="en-US" sz="1500" dirty="0">
            <a:solidFill>
              <a:srgbClr val="000000"/>
            </a:solidFill>
          </a:endParaRPr>
        </a:p>
      </dgm:t>
    </dgm:pt>
    <dgm:pt modelId="{3B311791-DC94-45C8-928A-47F61AEFAE61}" type="sibTrans" cxnId="{8B713B67-4722-496C-B654-B66BC6F20E64}">
      <dgm:prSet/>
      <dgm:spPr/>
      <dgm:t>
        <a:bodyPr/>
        <a:lstStyle/>
        <a:p>
          <a:endParaRPr lang="en-US"/>
        </a:p>
      </dgm:t>
    </dgm:pt>
    <dgm:pt modelId="{E08E6244-5D37-4A36-8C0D-0F2069F17B2D}" type="parTrans" cxnId="{8B713B67-4722-496C-B654-B66BC6F20E64}">
      <dgm:prSet/>
      <dgm:spPr/>
      <dgm:t>
        <a:bodyPr/>
        <a:lstStyle/>
        <a:p>
          <a:endParaRPr lang="en-US"/>
        </a:p>
      </dgm:t>
    </dgm:pt>
    <dgm:pt modelId="{F364836B-7881-4918-84AE-0D00A8E142D3}">
      <dgm:prSet/>
      <dgm:spPr>
        <a:solidFill>
          <a:schemeClr val="accent1">
            <a:lumMod val="50000"/>
          </a:schemeClr>
        </a:solidFill>
      </dgm:spPr>
      <dgm:t>
        <a:bodyPr/>
        <a:lstStyle/>
        <a:p>
          <a:pPr rtl="0"/>
          <a:r>
            <a:rPr lang="en-US" dirty="0" smtClean="0"/>
            <a:t>+</a:t>
          </a:r>
          <a:br>
            <a:rPr lang="en-US" dirty="0" smtClean="0"/>
          </a:br>
          <a:r>
            <a:rPr lang="en-US" dirty="0" smtClean="0"/>
            <a:t>Advantages Avocent PM</a:t>
          </a:r>
          <a:endParaRPr lang="en-US" dirty="0"/>
        </a:p>
      </dgm:t>
    </dgm:pt>
    <dgm:pt modelId="{FC5DBD30-7F60-431D-8548-2928376920CA}" type="sibTrans" cxnId="{25B06317-0551-4FA4-A759-2AA23E6DD4F4}">
      <dgm:prSet/>
      <dgm:spPr/>
      <dgm:t>
        <a:bodyPr/>
        <a:lstStyle/>
        <a:p>
          <a:endParaRPr lang="en-US"/>
        </a:p>
      </dgm:t>
    </dgm:pt>
    <dgm:pt modelId="{6313C164-15E1-463B-9837-C76DC2E11CBC}" type="parTrans" cxnId="{25B06317-0551-4FA4-A759-2AA23E6DD4F4}">
      <dgm:prSet/>
      <dgm:spPr/>
      <dgm:t>
        <a:bodyPr/>
        <a:lstStyle/>
        <a:p>
          <a:endParaRPr lang="en-US"/>
        </a:p>
      </dgm:t>
    </dgm:pt>
    <dgm:pt modelId="{781E6ED0-E0DD-49B1-89DA-DF25A9857CC7}">
      <dgm:prSet/>
      <dgm:spPr>
        <a:solidFill>
          <a:schemeClr val="accent1">
            <a:lumMod val="50000"/>
          </a:schemeClr>
        </a:solidFill>
      </dgm:spPr>
      <dgm:t>
        <a:bodyPr/>
        <a:lstStyle/>
        <a:p>
          <a:pPr rtl="0"/>
          <a:r>
            <a:rPr lang="en-US" dirty="0" smtClean="0"/>
            <a:t>+</a:t>
          </a:r>
          <a:br>
            <a:rPr lang="en-US" dirty="0" smtClean="0"/>
          </a:br>
          <a:r>
            <a:rPr lang="en-US" dirty="0" smtClean="0"/>
            <a:t>Advantages</a:t>
          </a:r>
          <a:br>
            <a:rPr lang="en-US" dirty="0" smtClean="0"/>
          </a:br>
          <a:r>
            <a:rPr lang="en-US" dirty="0" err="1" smtClean="0"/>
            <a:t>Liebert</a:t>
          </a:r>
          <a:r>
            <a:rPr lang="en-US" dirty="0" smtClean="0"/>
            <a:t> MPH</a:t>
          </a:r>
          <a:endParaRPr lang="en-US" dirty="0"/>
        </a:p>
      </dgm:t>
    </dgm:pt>
    <dgm:pt modelId="{7A013E66-72FE-4CF1-8A95-1A0AEEE5D157}" type="sibTrans" cxnId="{B9C64A6E-83B3-4915-963C-62DD686006AB}">
      <dgm:prSet/>
      <dgm:spPr/>
      <dgm:t>
        <a:bodyPr/>
        <a:lstStyle/>
        <a:p>
          <a:endParaRPr lang="en-US"/>
        </a:p>
      </dgm:t>
    </dgm:pt>
    <dgm:pt modelId="{E31A724E-E5F7-4B14-96A0-AA096D5C74CB}" type="parTrans" cxnId="{B9C64A6E-83B3-4915-963C-62DD686006AB}">
      <dgm:prSet/>
      <dgm:spPr/>
      <dgm:t>
        <a:bodyPr/>
        <a:lstStyle/>
        <a:p>
          <a:endParaRPr lang="en-US"/>
        </a:p>
      </dgm:t>
    </dgm:pt>
    <dgm:pt modelId="{2A910309-594A-4302-91BC-903F97B9B81E}">
      <dgm:prSet custT="1"/>
      <dgm:spPr>
        <a:solidFill>
          <a:schemeClr val="accent1">
            <a:lumMod val="20000"/>
            <a:lumOff val="80000"/>
            <a:alpha val="90000"/>
          </a:schemeClr>
        </a:solidFill>
      </dgm:spPr>
      <dgm:t>
        <a:bodyPr/>
        <a:lstStyle/>
        <a:p>
          <a:pPr rtl="0"/>
          <a:r>
            <a:rPr lang="en-US" sz="1500" dirty="0" smtClean="0">
              <a:solidFill>
                <a:srgbClr val="000000"/>
              </a:solidFill>
            </a:rPr>
            <a:t>Outlet Level Metered &amp; Switched / Outlet Metered Models </a:t>
          </a:r>
          <a:endParaRPr lang="en-US" sz="1500" dirty="0">
            <a:solidFill>
              <a:srgbClr val="000000"/>
            </a:solidFill>
          </a:endParaRPr>
        </a:p>
      </dgm:t>
    </dgm:pt>
    <dgm:pt modelId="{35820E9E-5CFA-4597-B9D8-2E3BCC775820}" type="sibTrans" cxnId="{130A1F0A-7954-42C5-B978-86ACAED09EE5}">
      <dgm:prSet/>
      <dgm:spPr/>
      <dgm:t>
        <a:bodyPr/>
        <a:lstStyle/>
        <a:p>
          <a:endParaRPr lang="en-US"/>
        </a:p>
      </dgm:t>
    </dgm:pt>
    <dgm:pt modelId="{9139CEBA-4DDF-4C57-A43F-A265D23F2F6E}" type="parTrans" cxnId="{130A1F0A-7954-42C5-B978-86ACAED09EE5}">
      <dgm:prSet/>
      <dgm:spPr/>
      <dgm:t>
        <a:bodyPr/>
        <a:lstStyle/>
        <a:p>
          <a:endParaRPr lang="en-US"/>
        </a:p>
      </dgm:t>
    </dgm:pt>
    <dgm:pt modelId="{FB4380C7-A63B-45DF-9F35-B8B3449BA70C}">
      <dgm:prSet custT="1"/>
      <dgm:spPr>
        <a:solidFill>
          <a:schemeClr val="accent1">
            <a:lumMod val="20000"/>
            <a:lumOff val="80000"/>
            <a:alpha val="90000"/>
          </a:schemeClr>
        </a:solidFill>
      </dgm:spPr>
      <dgm:t>
        <a:bodyPr/>
        <a:lstStyle/>
        <a:p>
          <a:pPr rtl="0"/>
          <a:r>
            <a:rPr lang="en-US" sz="1500" dirty="0" smtClean="0">
              <a:solidFill>
                <a:srgbClr val="000000"/>
              </a:solidFill>
            </a:rPr>
            <a:t>Outlet grouping capability</a:t>
          </a:r>
          <a:endParaRPr lang="en-US" sz="1500" dirty="0">
            <a:solidFill>
              <a:srgbClr val="000000"/>
            </a:solidFill>
          </a:endParaRPr>
        </a:p>
      </dgm:t>
    </dgm:pt>
    <dgm:pt modelId="{F7C221E0-4EC4-4ECF-BBE5-84437DE4E728}" type="parTrans" cxnId="{4743177A-92AE-40B0-8C81-E3B58DF01BD6}">
      <dgm:prSet/>
      <dgm:spPr/>
      <dgm:t>
        <a:bodyPr/>
        <a:lstStyle/>
        <a:p>
          <a:endParaRPr lang="en-US"/>
        </a:p>
      </dgm:t>
    </dgm:pt>
    <dgm:pt modelId="{7EA8D2CD-5EB7-4AFD-B22D-604718382E08}" type="sibTrans" cxnId="{4743177A-92AE-40B0-8C81-E3B58DF01BD6}">
      <dgm:prSet/>
      <dgm:spPr/>
      <dgm:t>
        <a:bodyPr/>
        <a:lstStyle/>
        <a:p>
          <a:endParaRPr lang="en-US"/>
        </a:p>
      </dgm:t>
    </dgm:pt>
    <dgm:pt modelId="{6A47960F-CE7E-439F-B31A-851062099515}">
      <dgm:prSet custT="1"/>
      <dgm:spPr>
        <a:solidFill>
          <a:schemeClr val="accent1">
            <a:lumMod val="20000"/>
            <a:lumOff val="80000"/>
            <a:alpha val="90000"/>
          </a:schemeClr>
        </a:solidFill>
      </dgm:spPr>
      <dgm:t>
        <a:bodyPr/>
        <a:lstStyle/>
        <a:p>
          <a:pPr rtl="0"/>
          <a:r>
            <a:rPr lang="en-US" sz="1500" dirty="0" smtClean="0">
              <a:solidFill>
                <a:srgbClr val="000000"/>
              </a:solidFill>
            </a:rPr>
            <a:t>Unbalanced phase notifications</a:t>
          </a:r>
          <a:endParaRPr lang="en-US" sz="1500" dirty="0">
            <a:solidFill>
              <a:srgbClr val="000000"/>
            </a:solidFill>
          </a:endParaRPr>
        </a:p>
      </dgm:t>
    </dgm:pt>
    <dgm:pt modelId="{6D613818-9655-404A-B7E9-602226DEFC56}" type="parTrans" cxnId="{CE56F510-49B7-4220-AFEC-FB8D8B254AAF}">
      <dgm:prSet/>
      <dgm:spPr/>
      <dgm:t>
        <a:bodyPr/>
        <a:lstStyle/>
        <a:p>
          <a:endParaRPr lang="en-US"/>
        </a:p>
      </dgm:t>
    </dgm:pt>
    <dgm:pt modelId="{6D8A633C-6FE2-43BC-97A3-EF2E438BF259}" type="sibTrans" cxnId="{CE56F510-49B7-4220-AFEC-FB8D8B254AAF}">
      <dgm:prSet/>
      <dgm:spPr/>
      <dgm:t>
        <a:bodyPr/>
        <a:lstStyle/>
        <a:p>
          <a:endParaRPr lang="en-US"/>
        </a:p>
      </dgm:t>
    </dgm:pt>
    <dgm:pt modelId="{CD088EF8-4D2A-4CAC-907D-C9A2731DB145}">
      <dgm:prSet custT="1"/>
      <dgm:spPr>
        <a:solidFill>
          <a:schemeClr val="accent1">
            <a:lumMod val="20000"/>
            <a:lumOff val="80000"/>
            <a:alpha val="90000"/>
          </a:schemeClr>
        </a:solidFill>
      </dgm:spPr>
      <dgm:t>
        <a:bodyPr/>
        <a:lstStyle/>
        <a:p>
          <a:pPr rtl="0"/>
          <a:r>
            <a:rPr lang="en-US" sz="1500" dirty="0" smtClean="0">
              <a:solidFill>
                <a:srgbClr val="000000"/>
              </a:solidFill>
            </a:rPr>
            <a:t>Outlet / equipment level crest factor measurement</a:t>
          </a:r>
          <a:endParaRPr lang="en-US" sz="1500" dirty="0">
            <a:solidFill>
              <a:srgbClr val="000000"/>
            </a:solidFill>
          </a:endParaRPr>
        </a:p>
      </dgm:t>
    </dgm:pt>
    <dgm:pt modelId="{97DC6648-4C8E-48DE-B87C-450E98BCD736}" type="parTrans" cxnId="{F73B7CA9-0890-46D7-A48C-8F165EE56E6E}">
      <dgm:prSet/>
      <dgm:spPr/>
      <dgm:t>
        <a:bodyPr/>
        <a:lstStyle/>
        <a:p>
          <a:endParaRPr lang="en-US"/>
        </a:p>
      </dgm:t>
    </dgm:pt>
    <dgm:pt modelId="{195C9E71-4F0E-4819-A951-C2027CDEB83B}" type="sibTrans" cxnId="{F73B7CA9-0890-46D7-A48C-8F165EE56E6E}">
      <dgm:prSet/>
      <dgm:spPr/>
      <dgm:t>
        <a:bodyPr/>
        <a:lstStyle/>
        <a:p>
          <a:endParaRPr lang="en-US"/>
        </a:p>
      </dgm:t>
    </dgm:pt>
    <dgm:pt modelId="{400C68AA-C3AF-4F53-8DD2-BA86E9C8F792}">
      <dgm:prSet custT="1"/>
      <dgm:spPr>
        <a:solidFill>
          <a:schemeClr val="accent1">
            <a:lumMod val="20000"/>
            <a:lumOff val="80000"/>
            <a:alpha val="90000"/>
          </a:schemeClr>
        </a:solidFill>
      </dgm:spPr>
      <dgm:t>
        <a:bodyPr/>
        <a:lstStyle/>
        <a:p>
          <a:pPr rtl="0"/>
          <a:r>
            <a:rPr lang="en-US" sz="1500" dirty="0" smtClean="0">
              <a:solidFill>
                <a:srgbClr val="000000"/>
              </a:solidFill>
            </a:rPr>
            <a:t>Embedded Data Log – Baseline individual equipment</a:t>
          </a:r>
          <a:endParaRPr lang="en-US" sz="1500" dirty="0">
            <a:solidFill>
              <a:srgbClr val="000000"/>
            </a:solidFill>
          </a:endParaRPr>
        </a:p>
      </dgm:t>
    </dgm:pt>
    <dgm:pt modelId="{D0B2DD9C-6E29-460B-A606-0412517A896E}" type="parTrans" cxnId="{95FE46BD-0BA6-479A-9BA7-2090D7FC9F1B}">
      <dgm:prSet/>
      <dgm:spPr/>
      <dgm:t>
        <a:bodyPr/>
        <a:lstStyle/>
        <a:p>
          <a:endParaRPr lang="en-US"/>
        </a:p>
      </dgm:t>
    </dgm:pt>
    <dgm:pt modelId="{82A560DF-2BF8-4774-BB37-8F126A28108E}" type="sibTrans" cxnId="{95FE46BD-0BA6-479A-9BA7-2090D7FC9F1B}">
      <dgm:prSet/>
      <dgm:spPr/>
      <dgm:t>
        <a:bodyPr/>
        <a:lstStyle/>
        <a:p>
          <a:endParaRPr lang="en-US"/>
        </a:p>
      </dgm:t>
    </dgm:pt>
    <dgm:pt modelId="{93D2EB16-2307-4503-B2E2-C20839D07369}">
      <dgm:prSet custT="1"/>
      <dgm:spPr>
        <a:solidFill>
          <a:schemeClr val="accent1">
            <a:lumMod val="20000"/>
            <a:lumOff val="80000"/>
            <a:alpha val="90000"/>
          </a:schemeClr>
        </a:solidFill>
      </dgm:spPr>
      <dgm:t>
        <a:bodyPr anchor="ctr"/>
        <a:lstStyle/>
        <a:p>
          <a:pPr algn="l" rtl="0"/>
          <a:r>
            <a:rPr lang="en-US" sz="1500" dirty="0" smtClean="0">
              <a:solidFill>
                <a:srgbClr val="000000"/>
              </a:solidFill>
            </a:rPr>
            <a:t>Improved overall metering accuracy (+/- 1% V/A)</a:t>
          </a:r>
          <a:endParaRPr lang="en-US" sz="1500" dirty="0">
            <a:solidFill>
              <a:srgbClr val="000000"/>
            </a:solidFill>
          </a:endParaRPr>
        </a:p>
      </dgm:t>
    </dgm:pt>
    <dgm:pt modelId="{E5209CE1-4017-480D-A937-BB6DE5714C81}" type="parTrans" cxnId="{C2E930A3-1DC7-4909-99E0-674BCEE8808F}">
      <dgm:prSet/>
      <dgm:spPr/>
      <dgm:t>
        <a:bodyPr/>
        <a:lstStyle/>
        <a:p>
          <a:endParaRPr lang="en-US"/>
        </a:p>
      </dgm:t>
    </dgm:pt>
    <dgm:pt modelId="{58A82314-1575-4474-A1B5-4C72137D5E45}" type="sibTrans" cxnId="{C2E930A3-1DC7-4909-99E0-674BCEE8808F}">
      <dgm:prSet/>
      <dgm:spPr/>
      <dgm:t>
        <a:bodyPr/>
        <a:lstStyle/>
        <a:p>
          <a:endParaRPr lang="en-US"/>
        </a:p>
      </dgm:t>
    </dgm:pt>
    <dgm:pt modelId="{8F7802C5-A84C-48E5-886A-677F8E04F143}" type="pres">
      <dgm:prSet presAssocID="{296F85C8-F9D1-4C9B-98D9-1B9A9769BD2A}" presName="Name0" presStyleCnt="0">
        <dgm:presLayoutVars>
          <dgm:dir/>
          <dgm:animLvl val="lvl"/>
          <dgm:resizeHandles val="exact"/>
        </dgm:presLayoutVars>
      </dgm:prSet>
      <dgm:spPr/>
      <dgm:t>
        <a:bodyPr/>
        <a:lstStyle/>
        <a:p>
          <a:endParaRPr lang="en-US"/>
        </a:p>
      </dgm:t>
    </dgm:pt>
    <dgm:pt modelId="{0C93FBDC-6D13-437B-B1F8-A2D647D9C3D0}" type="pres">
      <dgm:prSet presAssocID="{D0CAEBAB-A3D4-48B3-88C8-D300E0BAC0CD}" presName="linNode" presStyleCnt="0"/>
      <dgm:spPr/>
    </dgm:pt>
    <dgm:pt modelId="{A7E233F1-36E9-4C05-A5EE-5B12DD04A094}" type="pres">
      <dgm:prSet presAssocID="{D0CAEBAB-A3D4-48B3-88C8-D300E0BAC0CD}" presName="parentText" presStyleLbl="node1" presStyleIdx="0" presStyleCnt="3">
        <dgm:presLayoutVars>
          <dgm:chMax val="1"/>
          <dgm:bulletEnabled val="1"/>
        </dgm:presLayoutVars>
      </dgm:prSet>
      <dgm:spPr/>
      <dgm:t>
        <a:bodyPr/>
        <a:lstStyle/>
        <a:p>
          <a:endParaRPr lang="en-US"/>
        </a:p>
      </dgm:t>
    </dgm:pt>
    <dgm:pt modelId="{E9D25220-5B55-40FD-9FE2-2D13C0CE77AB}" type="pres">
      <dgm:prSet presAssocID="{D0CAEBAB-A3D4-48B3-88C8-D300E0BAC0CD}" presName="descendantText" presStyleLbl="alignAccFollowNode1" presStyleIdx="0" presStyleCnt="3">
        <dgm:presLayoutVars>
          <dgm:bulletEnabled val="1"/>
        </dgm:presLayoutVars>
      </dgm:prSet>
      <dgm:spPr/>
      <dgm:t>
        <a:bodyPr/>
        <a:lstStyle/>
        <a:p>
          <a:endParaRPr lang="en-US"/>
        </a:p>
      </dgm:t>
    </dgm:pt>
    <dgm:pt modelId="{486430F2-772C-4E7E-9E4A-45BE99396406}" type="pres">
      <dgm:prSet presAssocID="{C67ACF79-B8D4-4328-9137-ED0AB67A353F}" presName="sp" presStyleCnt="0"/>
      <dgm:spPr/>
    </dgm:pt>
    <dgm:pt modelId="{B13384FC-BB40-4967-8D0C-1742CD9594CB}" type="pres">
      <dgm:prSet presAssocID="{F364836B-7881-4918-84AE-0D00A8E142D3}" presName="linNode" presStyleCnt="0"/>
      <dgm:spPr/>
    </dgm:pt>
    <dgm:pt modelId="{83D442BF-9481-46C9-B75C-C037D8704A19}" type="pres">
      <dgm:prSet presAssocID="{F364836B-7881-4918-84AE-0D00A8E142D3}" presName="parentText" presStyleLbl="node1" presStyleIdx="1" presStyleCnt="3" custLinFactNeighborX="-45872" custLinFactNeighborY="-273">
        <dgm:presLayoutVars>
          <dgm:chMax val="1"/>
          <dgm:bulletEnabled val="1"/>
        </dgm:presLayoutVars>
      </dgm:prSet>
      <dgm:spPr/>
      <dgm:t>
        <a:bodyPr/>
        <a:lstStyle/>
        <a:p>
          <a:endParaRPr lang="en-US"/>
        </a:p>
      </dgm:t>
    </dgm:pt>
    <dgm:pt modelId="{ADC44869-8BAC-4F62-BBEA-B827BD270166}" type="pres">
      <dgm:prSet presAssocID="{F364836B-7881-4918-84AE-0D00A8E142D3}" presName="descendantText" presStyleLbl="alignAccFollowNode1" presStyleIdx="1" presStyleCnt="3">
        <dgm:presLayoutVars>
          <dgm:bulletEnabled val="1"/>
        </dgm:presLayoutVars>
      </dgm:prSet>
      <dgm:spPr/>
      <dgm:t>
        <a:bodyPr/>
        <a:lstStyle/>
        <a:p>
          <a:endParaRPr lang="en-US"/>
        </a:p>
      </dgm:t>
    </dgm:pt>
    <dgm:pt modelId="{A348B5B7-E20B-4232-B18A-DE9F62D45843}" type="pres">
      <dgm:prSet presAssocID="{FC5DBD30-7F60-431D-8548-2928376920CA}" presName="sp" presStyleCnt="0"/>
      <dgm:spPr/>
    </dgm:pt>
    <dgm:pt modelId="{17157122-0BE6-4937-848A-0FD0756333E5}" type="pres">
      <dgm:prSet presAssocID="{781E6ED0-E0DD-49B1-89DA-DF25A9857CC7}" presName="linNode" presStyleCnt="0"/>
      <dgm:spPr/>
    </dgm:pt>
    <dgm:pt modelId="{7B1BEFDF-83AC-40E7-B813-0A1D58646746}" type="pres">
      <dgm:prSet presAssocID="{781E6ED0-E0DD-49B1-89DA-DF25A9857CC7}" presName="parentText" presStyleLbl="node1" presStyleIdx="2" presStyleCnt="3">
        <dgm:presLayoutVars>
          <dgm:chMax val="1"/>
          <dgm:bulletEnabled val="1"/>
        </dgm:presLayoutVars>
      </dgm:prSet>
      <dgm:spPr/>
      <dgm:t>
        <a:bodyPr/>
        <a:lstStyle/>
        <a:p>
          <a:endParaRPr lang="en-US"/>
        </a:p>
      </dgm:t>
    </dgm:pt>
    <dgm:pt modelId="{3D95975E-E313-4528-8E6F-912693BA6B96}" type="pres">
      <dgm:prSet presAssocID="{781E6ED0-E0DD-49B1-89DA-DF25A9857CC7}" presName="descendantText" presStyleLbl="alignAccFollowNode1" presStyleIdx="2" presStyleCnt="3">
        <dgm:presLayoutVars>
          <dgm:bulletEnabled val="1"/>
        </dgm:presLayoutVars>
      </dgm:prSet>
      <dgm:spPr/>
      <dgm:t>
        <a:bodyPr/>
        <a:lstStyle/>
        <a:p>
          <a:endParaRPr lang="en-US"/>
        </a:p>
      </dgm:t>
    </dgm:pt>
  </dgm:ptLst>
  <dgm:cxnLst>
    <dgm:cxn modelId="{8AA88A99-CBB2-4250-BC19-0436A05A923E}" type="presOf" srcId="{3E68DE54-1BCD-4290-B6E9-96D9AE6F24DC}" destId="{E9D25220-5B55-40FD-9FE2-2D13C0CE77AB}" srcOrd="0" destOrd="0" presId="urn:microsoft.com/office/officeart/2005/8/layout/vList5"/>
    <dgm:cxn modelId="{4E978E0E-6D76-49DA-A4C6-A874AAAB4787}" type="presOf" srcId="{93D2EB16-2307-4503-B2E2-C20839D07369}" destId="{3D95975E-E313-4528-8E6F-912693BA6B96}" srcOrd="0" destOrd="0" presId="urn:microsoft.com/office/officeart/2005/8/layout/vList5"/>
    <dgm:cxn modelId="{DB6EA653-325E-4112-8831-CDFBA1212A87}" type="presOf" srcId="{D0CAEBAB-A3D4-48B3-88C8-D300E0BAC0CD}" destId="{A7E233F1-36E9-4C05-A5EE-5B12DD04A094}" srcOrd="0" destOrd="0" presId="urn:microsoft.com/office/officeart/2005/8/layout/vList5"/>
    <dgm:cxn modelId="{4743177A-92AE-40B0-8C81-E3B58DF01BD6}" srcId="{F364836B-7881-4918-84AE-0D00A8E142D3}" destId="{FB4380C7-A63B-45DF-9F35-B8B3449BA70C}" srcOrd="1" destOrd="0" parTransId="{F7C221E0-4EC4-4ECF-BBE5-84437DE4E728}" sibTransId="{7EA8D2CD-5EB7-4AFD-B22D-604718382E08}"/>
    <dgm:cxn modelId="{327ECAF9-491F-47E8-A025-FFF40FA89373}" type="presOf" srcId="{400C68AA-C3AF-4F53-8DD2-BA86E9C8F792}" destId="{ADC44869-8BAC-4F62-BBEA-B827BD270166}" srcOrd="0" destOrd="2" presId="urn:microsoft.com/office/officeart/2005/8/layout/vList5"/>
    <dgm:cxn modelId="{3BAC4B59-6EB4-4722-A56C-5946472A8733}" type="presOf" srcId="{2A910309-594A-4302-91BC-903F97B9B81E}" destId="{ADC44869-8BAC-4F62-BBEA-B827BD270166}" srcOrd="0" destOrd="0" presId="urn:microsoft.com/office/officeart/2005/8/layout/vList5"/>
    <dgm:cxn modelId="{E87FBE1E-E888-4602-AE0E-0A105904140D}" srcId="{296F85C8-F9D1-4C9B-98D9-1B9A9769BD2A}" destId="{D0CAEBAB-A3D4-48B3-88C8-D300E0BAC0CD}" srcOrd="0" destOrd="0" parTransId="{083DB04E-2320-4B56-972E-6C6371780B79}" sibTransId="{C67ACF79-B8D4-4328-9137-ED0AB67A353F}"/>
    <dgm:cxn modelId="{7B1DDF91-1A42-44C0-9104-A4BBCA489FC5}" type="presOf" srcId="{296F85C8-F9D1-4C9B-98D9-1B9A9769BD2A}" destId="{8F7802C5-A84C-48E5-886A-677F8E04F143}" srcOrd="0" destOrd="0" presId="urn:microsoft.com/office/officeart/2005/8/layout/vList5"/>
    <dgm:cxn modelId="{95FE46BD-0BA6-479A-9BA7-2090D7FC9F1B}" srcId="{F364836B-7881-4918-84AE-0D00A8E142D3}" destId="{400C68AA-C3AF-4F53-8DD2-BA86E9C8F792}" srcOrd="2" destOrd="0" parTransId="{D0B2DD9C-6E29-460B-A606-0412517A896E}" sibTransId="{82A560DF-2BF8-4774-BB37-8F126A28108E}"/>
    <dgm:cxn modelId="{B9C64A6E-83B3-4915-963C-62DD686006AB}" srcId="{296F85C8-F9D1-4C9B-98D9-1B9A9769BD2A}" destId="{781E6ED0-E0DD-49B1-89DA-DF25A9857CC7}" srcOrd="2" destOrd="0" parTransId="{E31A724E-E5F7-4B14-96A0-AA096D5C74CB}" sibTransId="{7A013E66-72FE-4CF1-8A95-1A0AEEE5D157}"/>
    <dgm:cxn modelId="{C2E930A3-1DC7-4909-99E0-674BCEE8808F}" srcId="{781E6ED0-E0DD-49B1-89DA-DF25A9857CC7}" destId="{93D2EB16-2307-4503-B2E2-C20839D07369}" srcOrd="0" destOrd="0" parTransId="{E5209CE1-4017-480D-A937-BB6DE5714C81}" sibTransId="{58A82314-1575-4474-A1B5-4C72137D5E45}"/>
    <dgm:cxn modelId="{8BD238DA-1C89-4C84-AF63-DACCBC714442}" type="presOf" srcId="{FB4380C7-A63B-45DF-9F35-B8B3449BA70C}" destId="{ADC44869-8BAC-4F62-BBEA-B827BD270166}" srcOrd="0" destOrd="1" presId="urn:microsoft.com/office/officeart/2005/8/layout/vList5"/>
    <dgm:cxn modelId="{CE56F510-49B7-4220-AFEC-FB8D8B254AAF}" srcId="{D0CAEBAB-A3D4-48B3-88C8-D300E0BAC0CD}" destId="{6A47960F-CE7E-439F-B31A-851062099515}" srcOrd="1" destOrd="0" parTransId="{6D613818-9655-404A-B7E9-602226DEFC56}" sibTransId="{6D8A633C-6FE2-43BC-97A3-EF2E438BF259}"/>
    <dgm:cxn modelId="{FE7EC4D9-9A00-4BE3-82E6-BA7EA5390581}" type="presOf" srcId="{6A47960F-CE7E-439F-B31A-851062099515}" destId="{E9D25220-5B55-40FD-9FE2-2D13C0CE77AB}" srcOrd="0" destOrd="1" presId="urn:microsoft.com/office/officeart/2005/8/layout/vList5"/>
    <dgm:cxn modelId="{25B06317-0551-4FA4-A759-2AA23E6DD4F4}" srcId="{296F85C8-F9D1-4C9B-98D9-1B9A9769BD2A}" destId="{F364836B-7881-4918-84AE-0D00A8E142D3}" srcOrd="1" destOrd="0" parTransId="{6313C164-15E1-463B-9837-C76DC2E11CBC}" sibTransId="{FC5DBD30-7F60-431D-8548-2928376920CA}"/>
    <dgm:cxn modelId="{8B713B67-4722-496C-B654-B66BC6F20E64}" srcId="{D0CAEBAB-A3D4-48B3-88C8-D300E0BAC0CD}" destId="{3E68DE54-1BCD-4290-B6E9-96D9AE6F24DC}" srcOrd="0" destOrd="0" parTransId="{E08E6244-5D37-4A36-8C0D-0F2069F17B2D}" sibTransId="{3B311791-DC94-45C8-928A-47F61AEFAE61}"/>
    <dgm:cxn modelId="{E418AB43-3A2E-4377-A780-4C44704C8B45}" type="presOf" srcId="{781E6ED0-E0DD-49B1-89DA-DF25A9857CC7}" destId="{7B1BEFDF-83AC-40E7-B813-0A1D58646746}" srcOrd="0" destOrd="0" presId="urn:microsoft.com/office/officeart/2005/8/layout/vList5"/>
    <dgm:cxn modelId="{130A1F0A-7954-42C5-B978-86ACAED09EE5}" srcId="{F364836B-7881-4918-84AE-0D00A8E142D3}" destId="{2A910309-594A-4302-91BC-903F97B9B81E}" srcOrd="0" destOrd="0" parTransId="{9139CEBA-4DDF-4C57-A43F-A265D23F2F6E}" sibTransId="{35820E9E-5CFA-4597-B9D8-2E3BCC775820}"/>
    <dgm:cxn modelId="{D3CA573E-1868-4DA1-A098-DACAE3AB670A}" type="presOf" srcId="{CD088EF8-4D2A-4CAC-907D-C9A2731DB145}" destId="{E9D25220-5B55-40FD-9FE2-2D13C0CE77AB}" srcOrd="0" destOrd="2" presId="urn:microsoft.com/office/officeart/2005/8/layout/vList5"/>
    <dgm:cxn modelId="{F73B7CA9-0890-46D7-A48C-8F165EE56E6E}" srcId="{D0CAEBAB-A3D4-48B3-88C8-D300E0BAC0CD}" destId="{CD088EF8-4D2A-4CAC-907D-C9A2731DB145}" srcOrd="2" destOrd="0" parTransId="{97DC6648-4C8E-48DE-B87C-450E98BCD736}" sibTransId="{195C9E71-4F0E-4819-A951-C2027CDEB83B}"/>
    <dgm:cxn modelId="{59C9681D-8C63-4253-B914-968B472E592F}" type="presOf" srcId="{F364836B-7881-4918-84AE-0D00A8E142D3}" destId="{83D442BF-9481-46C9-B75C-C037D8704A19}" srcOrd="0" destOrd="0" presId="urn:microsoft.com/office/officeart/2005/8/layout/vList5"/>
    <dgm:cxn modelId="{61E00637-B3C5-4F9D-9B5D-A04F428EFCD2}" type="presParOf" srcId="{8F7802C5-A84C-48E5-886A-677F8E04F143}" destId="{0C93FBDC-6D13-437B-B1F8-A2D647D9C3D0}" srcOrd="0" destOrd="0" presId="urn:microsoft.com/office/officeart/2005/8/layout/vList5"/>
    <dgm:cxn modelId="{B6B0DFFB-E159-45F4-98DB-9A75FC47464C}" type="presParOf" srcId="{0C93FBDC-6D13-437B-B1F8-A2D647D9C3D0}" destId="{A7E233F1-36E9-4C05-A5EE-5B12DD04A094}" srcOrd="0" destOrd="0" presId="urn:microsoft.com/office/officeart/2005/8/layout/vList5"/>
    <dgm:cxn modelId="{0BED460E-94D0-4B59-B8C2-E5A45684C660}" type="presParOf" srcId="{0C93FBDC-6D13-437B-B1F8-A2D647D9C3D0}" destId="{E9D25220-5B55-40FD-9FE2-2D13C0CE77AB}" srcOrd="1" destOrd="0" presId="urn:microsoft.com/office/officeart/2005/8/layout/vList5"/>
    <dgm:cxn modelId="{88BEE422-8BBB-4790-8BC6-517A4E7161B7}" type="presParOf" srcId="{8F7802C5-A84C-48E5-886A-677F8E04F143}" destId="{486430F2-772C-4E7E-9E4A-45BE99396406}" srcOrd="1" destOrd="0" presId="urn:microsoft.com/office/officeart/2005/8/layout/vList5"/>
    <dgm:cxn modelId="{46A4B100-1884-4939-99A8-DB1DA9F57EE0}" type="presParOf" srcId="{8F7802C5-A84C-48E5-886A-677F8E04F143}" destId="{B13384FC-BB40-4967-8D0C-1742CD9594CB}" srcOrd="2" destOrd="0" presId="urn:microsoft.com/office/officeart/2005/8/layout/vList5"/>
    <dgm:cxn modelId="{8756F3A2-0162-4133-AB02-BCB1E1CCE343}" type="presParOf" srcId="{B13384FC-BB40-4967-8D0C-1742CD9594CB}" destId="{83D442BF-9481-46C9-B75C-C037D8704A19}" srcOrd="0" destOrd="0" presId="urn:microsoft.com/office/officeart/2005/8/layout/vList5"/>
    <dgm:cxn modelId="{942C2D43-1B06-4DE5-B4B8-18C3FB5E8A6D}" type="presParOf" srcId="{B13384FC-BB40-4967-8D0C-1742CD9594CB}" destId="{ADC44869-8BAC-4F62-BBEA-B827BD270166}" srcOrd="1" destOrd="0" presId="urn:microsoft.com/office/officeart/2005/8/layout/vList5"/>
    <dgm:cxn modelId="{932B4CB7-A329-49E1-A19E-F9F4F95F04CE}" type="presParOf" srcId="{8F7802C5-A84C-48E5-886A-677F8E04F143}" destId="{A348B5B7-E20B-4232-B18A-DE9F62D45843}" srcOrd="3" destOrd="0" presId="urn:microsoft.com/office/officeart/2005/8/layout/vList5"/>
    <dgm:cxn modelId="{660C9DB1-53E1-4B74-BBF1-05620C185CDF}" type="presParOf" srcId="{8F7802C5-A84C-48E5-886A-677F8E04F143}" destId="{17157122-0BE6-4937-848A-0FD0756333E5}" srcOrd="4" destOrd="0" presId="urn:microsoft.com/office/officeart/2005/8/layout/vList5"/>
    <dgm:cxn modelId="{73AD20F2-9A27-4626-B81E-4DAB89D2AB35}" type="presParOf" srcId="{17157122-0BE6-4937-848A-0FD0756333E5}" destId="{7B1BEFDF-83AC-40E7-B813-0A1D58646746}" srcOrd="0" destOrd="0" presId="urn:microsoft.com/office/officeart/2005/8/layout/vList5"/>
    <dgm:cxn modelId="{ECF12C8E-1427-4C6A-91A7-DBFD1F56E546}" type="presParOf" srcId="{17157122-0BE6-4937-848A-0FD0756333E5}" destId="{3D95975E-E313-4528-8E6F-912693BA6B96}"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5DEC5F1-B017-4D15-8E16-E36BDDD2E6FB}"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835ADB1C-60A8-4650-B866-A72CE7D32372}">
      <dgm:prSet/>
      <dgm:spPr/>
      <dgm:t>
        <a:bodyPr/>
        <a:lstStyle/>
        <a:p>
          <a:pPr rtl="0"/>
          <a:r>
            <a:rPr lang="en-US" smtClean="0"/>
            <a:t>Supported appliances</a:t>
          </a:r>
          <a:endParaRPr lang="en-US"/>
        </a:p>
      </dgm:t>
    </dgm:pt>
    <dgm:pt modelId="{BBDFD4F5-CF2A-44D7-9025-62B7C6A69966}" type="parTrans" cxnId="{5C9FCDB4-767E-44F7-BAE7-1576EACBBAD1}">
      <dgm:prSet/>
      <dgm:spPr/>
      <dgm:t>
        <a:bodyPr/>
        <a:lstStyle/>
        <a:p>
          <a:endParaRPr lang="en-US"/>
        </a:p>
      </dgm:t>
    </dgm:pt>
    <dgm:pt modelId="{F9B0BF0B-04AC-4255-9CA4-B63740B5211B}" type="sibTrans" cxnId="{5C9FCDB4-767E-44F7-BAE7-1576EACBBAD1}">
      <dgm:prSet/>
      <dgm:spPr/>
      <dgm:t>
        <a:bodyPr/>
        <a:lstStyle/>
        <a:p>
          <a:endParaRPr lang="en-US"/>
        </a:p>
      </dgm:t>
    </dgm:pt>
    <dgm:pt modelId="{EE2710BA-DDC8-4DB0-9617-2FFB4EE90C38}">
      <dgm:prSet/>
      <dgm:spPr/>
      <dgm:t>
        <a:bodyPr/>
        <a:lstStyle/>
        <a:p>
          <a:pPr rtl="0"/>
          <a:r>
            <a:rPr lang="en-US" smtClean="0"/>
            <a:t>ACS Serial console</a:t>
          </a:r>
          <a:endParaRPr lang="en-US"/>
        </a:p>
      </dgm:t>
    </dgm:pt>
    <dgm:pt modelId="{B179FAE0-42E0-46BA-B822-AB3F9C18C732}" type="parTrans" cxnId="{C72FF8B1-4D06-490D-A9E2-F9FFDA1B31F9}">
      <dgm:prSet/>
      <dgm:spPr/>
      <dgm:t>
        <a:bodyPr/>
        <a:lstStyle/>
        <a:p>
          <a:endParaRPr lang="en-US"/>
        </a:p>
      </dgm:t>
    </dgm:pt>
    <dgm:pt modelId="{9CD01F46-5F80-4BA2-AC55-63408D852EE9}" type="sibTrans" cxnId="{C72FF8B1-4D06-490D-A9E2-F9FFDA1B31F9}">
      <dgm:prSet/>
      <dgm:spPr/>
      <dgm:t>
        <a:bodyPr/>
        <a:lstStyle/>
        <a:p>
          <a:endParaRPr lang="en-US"/>
        </a:p>
      </dgm:t>
    </dgm:pt>
    <dgm:pt modelId="{B0D59EC8-583E-425D-B0F5-5A6B5B619A33}">
      <dgm:prSet/>
      <dgm:spPr/>
      <dgm:t>
        <a:bodyPr/>
        <a:lstStyle/>
        <a:p>
          <a:pPr rtl="0"/>
          <a:r>
            <a:rPr lang="en-US" smtClean="0"/>
            <a:t>MergePoint Unity (KVM Switch)</a:t>
          </a:r>
          <a:endParaRPr lang="en-US"/>
        </a:p>
      </dgm:t>
    </dgm:pt>
    <dgm:pt modelId="{A7386168-ED49-4D98-871A-E93BCF64B546}" type="parTrans" cxnId="{30E7A534-8A54-4BB9-8F14-AE804C549C32}">
      <dgm:prSet/>
      <dgm:spPr/>
      <dgm:t>
        <a:bodyPr/>
        <a:lstStyle/>
        <a:p>
          <a:endParaRPr lang="en-US"/>
        </a:p>
      </dgm:t>
    </dgm:pt>
    <dgm:pt modelId="{1C712B4B-7667-48CF-B084-01AE218CC11F}" type="sibTrans" cxnId="{30E7A534-8A54-4BB9-8F14-AE804C549C32}">
      <dgm:prSet/>
      <dgm:spPr/>
      <dgm:t>
        <a:bodyPr/>
        <a:lstStyle/>
        <a:p>
          <a:endParaRPr lang="en-US"/>
        </a:p>
      </dgm:t>
    </dgm:pt>
    <dgm:pt modelId="{13C8EDE8-337E-441B-84DB-2665EEF816FD}">
      <dgm:prSet/>
      <dgm:spPr/>
      <dgm:t>
        <a:bodyPr/>
        <a:lstStyle/>
        <a:p>
          <a:pPr rtl="0"/>
          <a:r>
            <a:rPr lang="en-US" smtClean="0"/>
            <a:t>Universal Management Gateway</a:t>
          </a:r>
          <a:endParaRPr lang="en-US"/>
        </a:p>
      </dgm:t>
    </dgm:pt>
    <dgm:pt modelId="{ED3121B0-BD3E-48CC-B1AA-6F61D4D12E6C}" type="parTrans" cxnId="{B362E765-63D8-434D-BB15-80DD74C32779}">
      <dgm:prSet/>
      <dgm:spPr/>
      <dgm:t>
        <a:bodyPr/>
        <a:lstStyle/>
        <a:p>
          <a:endParaRPr lang="en-US"/>
        </a:p>
      </dgm:t>
    </dgm:pt>
    <dgm:pt modelId="{D46C8B00-5B14-487B-AB84-5A7A3278D485}" type="sibTrans" cxnId="{B362E765-63D8-434D-BB15-80DD74C32779}">
      <dgm:prSet/>
      <dgm:spPr/>
      <dgm:t>
        <a:bodyPr/>
        <a:lstStyle/>
        <a:p>
          <a:endParaRPr lang="en-US"/>
        </a:p>
      </dgm:t>
    </dgm:pt>
    <dgm:pt modelId="{369C6EF9-17CF-43F0-BFC0-D70C0C9056F5}">
      <dgm:prSet/>
      <dgm:spPr/>
      <dgm:t>
        <a:bodyPr/>
        <a:lstStyle/>
        <a:p>
          <a:pPr rtl="0"/>
          <a:r>
            <a:rPr lang="en-US" smtClean="0"/>
            <a:t>Benefits</a:t>
          </a:r>
          <a:endParaRPr lang="en-US"/>
        </a:p>
      </dgm:t>
    </dgm:pt>
    <dgm:pt modelId="{96ADDA32-5E99-4F9B-ADA3-C37BF4331803}" type="parTrans" cxnId="{67D15E48-7C17-4D34-80AE-65D75D7A1E6F}">
      <dgm:prSet/>
      <dgm:spPr/>
      <dgm:t>
        <a:bodyPr/>
        <a:lstStyle/>
        <a:p>
          <a:endParaRPr lang="en-US"/>
        </a:p>
      </dgm:t>
    </dgm:pt>
    <dgm:pt modelId="{99E86B91-B549-4175-B22C-5AD65352C8CB}" type="sibTrans" cxnId="{67D15E48-7C17-4D34-80AE-65D75D7A1E6F}">
      <dgm:prSet/>
      <dgm:spPr/>
      <dgm:t>
        <a:bodyPr/>
        <a:lstStyle/>
        <a:p>
          <a:endParaRPr lang="en-US"/>
        </a:p>
      </dgm:t>
    </dgm:pt>
    <dgm:pt modelId="{177DD920-40D5-473C-8670-73AE17A2326B}">
      <dgm:prSet/>
      <dgm:spPr/>
      <dgm:t>
        <a:bodyPr/>
        <a:lstStyle/>
        <a:p>
          <a:pPr rtl="0"/>
          <a:r>
            <a:rPr lang="en-US" smtClean="0"/>
            <a:t>Minimize IP addresses</a:t>
          </a:r>
          <a:endParaRPr lang="en-US"/>
        </a:p>
      </dgm:t>
    </dgm:pt>
    <dgm:pt modelId="{F7E59958-0524-4E46-BB0F-EB6577C8B801}" type="parTrans" cxnId="{9D4CBDF2-F52A-4436-AE8B-CA8CA5B997DF}">
      <dgm:prSet/>
      <dgm:spPr/>
      <dgm:t>
        <a:bodyPr/>
        <a:lstStyle/>
        <a:p>
          <a:endParaRPr lang="en-US"/>
        </a:p>
      </dgm:t>
    </dgm:pt>
    <dgm:pt modelId="{FF403DB3-7739-4B68-86E9-D7DEE6BC3643}" type="sibTrans" cxnId="{9D4CBDF2-F52A-4436-AE8B-CA8CA5B997DF}">
      <dgm:prSet/>
      <dgm:spPr/>
      <dgm:t>
        <a:bodyPr/>
        <a:lstStyle/>
        <a:p>
          <a:endParaRPr lang="en-US"/>
        </a:p>
      </dgm:t>
    </dgm:pt>
    <dgm:pt modelId="{49AF245D-CC5D-410B-BFD9-C6BB79CC2E75}">
      <dgm:prSet/>
      <dgm:spPr/>
      <dgm:t>
        <a:bodyPr/>
        <a:lstStyle/>
        <a:p>
          <a:pPr rtl="0"/>
          <a:r>
            <a:rPr lang="en-US" smtClean="0"/>
            <a:t>Out of band communications</a:t>
          </a:r>
          <a:endParaRPr lang="en-US"/>
        </a:p>
      </dgm:t>
    </dgm:pt>
    <dgm:pt modelId="{3B6B8FCA-7843-41B2-BA43-26C6D65BA9E5}" type="parTrans" cxnId="{8227D7E7-5489-45DE-9E54-0044D9C2BA35}">
      <dgm:prSet/>
      <dgm:spPr/>
      <dgm:t>
        <a:bodyPr/>
        <a:lstStyle/>
        <a:p>
          <a:endParaRPr lang="en-US"/>
        </a:p>
      </dgm:t>
    </dgm:pt>
    <dgm:pt modelId="{AC31EA18-050F-455A-AA3A-8C897F3EADAA}" type="sibTrans" cxnId="{8227D7E7-5489-45DE-9E54-0044D9C2BA35}">
      <dgm:prSet/>
      <dgm:spPr/>
      <dgm:t>
        <a:bodyPr/>
        <a:lstStyle/>
        <a:p>
          <a:endParaRPr lang="en-US"/>
        </a:p>
      </dgm:t>
    </dgm:pt>
    <dgm:pt modelId="{3BFE4A3A-7950-45F1-9649-0DB9864BAE03}">
      <dgm:prSet/>
      <dgm:spPr/>
      <dgm:t>
        <a:bodyPr/>
        <a:lstStyle/>
        <a:p>
          <a:pPr rtl="0"/>
          <a:r>
            <a:rPr lang="en-US" smtClean="0"/>
            <a:t>Redundant communication path</a:t>
          </a:r>
          <a:endParaRPr lang="en-US"/>
        </a:p>
      </dgm:t>
    </dgm:pt>
    <dgm:pt modelId="{4C8CA3B8-5B3A-433C-9BAA-79666DF08F3D}" type="parTrans" cxnId="{F7CD8E12-8F31-4CE6-84AE-237593BE3DDF}">
      <dgm:prSet/>
      <dgm:spPr/>
      <dgm:t>
        <a:bodyPr/>
        <a:lstStyle/>
        <a:p>
          <a:endParaRPr lang="en-US"/>
        </a:p>
      </dgm:t>
    </dgm:pt>
    <dgm:pt modelId="{2200E041-4965-4A7A-B20B-1FDBBDBA69C5}" type="sibTrans" cxnId="{F7CD8E12-8F31-4CE6-84AE-237593BE3DDF}">
      <dgm:prSet/>
      <dgm:spPr/>
      <dgm:t>
        <a:bodyPr/>
        <a:lstStyle/>
        <a:p>
          <a:endParaRPr lang="en-US"/>
        </a:p>
      </dgm:t>
    </dgm:pt>
    <dgm:pt modelId="{C6EBA2C2-1E46-4411-8056-24D1177699F9}">
      <dgm:prSet/>
      <dgm:spPr/>
      <dgm:t>
        <a:bodyPr/>
        <a:lstStyle/>
        <a:p>
          <a:pPr rtl="0"/>
          <a:r>
            <a:rPr lang="en-US" smtClean="0"/>
            <a:t>Consolidated management of all rack based equipment</a:t>
          </a:r>
          <a:endParaRPr lang="en-US"/>
        </a:p>
      </dgm:t>
    </dgm:pt>
    <dgm:pt modelId="{49790FDA-1295-48E1-94CC-2F3EF294B8D6}" type="parTrans" cxnId="{C7CA0E16-0459-4522-A593-29006AFEE4CD}">
      <dgm:prSet/>
      <dgm:spPr/>
      <dgm:t>
        <a:bodyPr/>
        <a:lstStyle/>
        <a:p>
          <a:endParaRPr lang="en-US"/>
        </a:p>
      </dgm:t>
    </dgm:pt>
    <dgm:pt modelId="{2F272363-DDC0-445F-AC28-40333D4ED412}" type="sibTrans" cxnId="{C7CA0E16-0459-4522-A593-29006AFEE4CD}">
      <dgm:prSet/>
      <dgm:spPr/>
      <dgm:t>
        <a:bodyPr/>
        <a:lstStyle/>
        <a:p>
          <a:endParaRPr lang="en-US"/>
        </a:p>
      </dgm:t>
    </dgm:pt>
    <dgm:pt modelId="{E60983F5-8C38-49CD-998E-7B01D9E4328F}">
      <dgm:prSet/>
      <dgm:spPr/>
      <dgm:t>
        <a:bodyPr/>
        <a:lstStyle/>
        <a:p>
          <a:pPr rtl="0"/>
          <a:r>
            <a:rPr lang="en-US" smtClean="0"/>
            <a:t>Simplified association of IT equipment to Rack PDU outlets</a:t>
          </a:r>
          <a:endParaRPr lang="en-US"/>
        </a:p>
      </dgm:t>
    </dgm:pt>
    <dgm:pt modelId="{53CFF918-0E5F-406B-B1A9-0E38988A1BD1}" type="parTrans" cxnId="{FD7FE38B-341A-4BBA-BB96-C3BBC7D94A4A}">
      <dgm:prSet/>
      <dgm:spPr/>
      <dgm:t>
        <a:bodyPr/>
        <a:lstStyle/>
        <a:p>
          <a:endParaRPr lang="en-US"/>
        </a:p>
      </dgm:t>
    </dgm:pt>
    <dgm:pt modelId="{55C14B63-4F54-4FFA-90FA-A89CA39C1D9B}" type="sibTrans" cxnId="{FD7FE38B-341A-4BBA-BB96-C3BBC7D94A4A}">
      <dgm:prSet/>
      <dgm:spPr/>
      <dgm:t>
        <a:bodyPr/>
        <a:lstStyle/>
        <a:p>
          <a:endParaRPr lang="en-US"/>
        </a:p>
      </dgm:t>
    </dgm:pt>
    <dgm:pt modelId="{2B47B086-7872-442E-82A9-5E8471209741}" type="pres">
      <dgm:prSet presAssocID="{D5DEC5F1-B017-4D15-8E16-E36BDDD2E6FB}" presName="linear" presStyleCnt="0">
        <dgm:presLayoutVars>
          <dgm:animLvl val="lvl"/>
          <dgm:resizeHandles val="exact"/>
        </dgm:presLayoutVars>
      </dgm:prSet>
      <dgm:spPr/>
      <dgm:t>
        <a:bodyPr/>
        <a:lstStyle/>
        <a:p>
          <a:endParaRPr lang="en-US"/>
        </a:p>
      </dgm:t>
    </dgm:pt>
    <dgm:pt modelId="{FF9018A3-219D-4256-9683-9529F443EC0A}" type="pres">
      <dgm:prSet presAssocID="{835ADB1C-60A8-4650-B866-A72CE7D32372}" presName="parentText" presStyleLbl="node1" presStyleIdx="0" presStyleCnt="2">
        <dgm:presLayoutVars>
          <dgm:chMax val="0"/>
          <dgm:bulletEnabled val="1"/>
        </dgm:presLayoutVars>
      </dgm:prSet>
      <dgm:spPr/>
      <dgm:t>
        <a:bodyPr/>
        <a:lstStyle/>
        <a:p>
          <a:endParaRPr lang="en-US"/>
        </a:p>
      </dgm:t>
    </dgm:pt>
    <dgm:pt modelId="{0F055C74-BA6F-4DC6-841C-A932B9B2CF12}" type="pres">
      <dgm:prSet presAssocID="{835ADB1C-60A8-4650-B866-A72CE7D32372}" presName="childText" presStyleLbl="revTx" presStyleIdx="0" presStyleCnt="2">
        <dgm:presLayoutVars>
          <dgm:bulletEnabled val="1"/>
        </dgm:presLayoutVars>
      </dgm:prSet>
      <dgm:spPr/>
      <dgm:t>
        <a:bodyPr/>
        <a:lstStyle/>
        <a:p>
          <a:endParaRPr lang="en-US"/>
        </a:p>
      </dgm:t>
    </dgm:pt>
    <dgm:pt modelId="{580BBA0F-6488-45FA-9D34-422B8522EE96}" type="pres">
      <dgm:prSet presAssocID="{369C6EF9-17CF-43F0-BFC0-D70C0C9056F5}" presName="parentText" presStyleLbl="node1" presStyleIdx="1" presStyleCnt="2">
        <dgm:presLayoutVars>
          <dgm:chMax val="0"/>
          <dgm:bulletEnabled val="1"/>
        </dgm:presLayoutVars>
      </dgm:prSet>
      <dgm:spPr/>
      <dgm:t>
        <a:bodyPr/>
        <a:lstStyle/>
        <a:p>
          <a:endParaRPr lang="en-US"/>
        </a:p>
      </dgm:t>
    </dgm:pt>
    <dgm:pt modelId="{FE2C47B9-A1AB-4592-AF85-DB0A5858D868}" type="pres">
      <dgm:prSet presAssocID="{369C6EF9-17CF-43F0-BFC0-D70C0C9056F5}" presName="childText" presStyleLbl="revTx" presStyleIdx="1" presStyleCnt="2">
        <dgm:presLayoutVars>
          <dgm:bulletEnabled val="1"/>
        </dgm:presLayoutVars>
      </dgm:prSet>
      <dgm:spPr/>
      <dgm:t>
        <a:bodyPr/>
        <a:lstStyle/>
        <a:p>
          <a:endParaRPr lang="en-US"/>
        </a:p>
      </dgm:t>
    </dgm:pt>
  </dgm:ptLst>
  <dgm:cxnLst>
    <dgm:cxn modelId="{A36D308E-31F8-41F5-9825-1CE2C3D0AF0B}" type="presOf" srcId="{835ADB1C-60A8-4650-B866-A72CE7D32372}" destId="{FF9018A3-219D-4256-9683-9529F443EC0A}" srcOrd="0" destOrd="0" presId="urn:microsoft.com/office/officeart/2005/8/layout/vList2"/>
    <dgm:cxn modelId="{C72FF8B1-4D06-490D-A9E2-F9FFDA1B31F9}" srcId="{835ADB1C-60A8-4650-B866-A72CE7D32372}" destId="{EE2710BA-DDC8-4DB0-9617-2FFB4EE90C38}" srcOrd="0" destOrd="0" parTransId="{B179FAE0-42E0-46BA-B822-AB3F9C18C732}" sibTransId="{9CD01F46-5F80-4BA2-AC55-63408D852EE9}"/>
    <dgm:cxn modelId="{41F436D2-53BE-4A6F-885E-D8D4091991D0}" type="presOf" srcId="{49AF245D-CC5D-410B-BFD9-C6BB79CC2E75}" destId="{FE2C47B9-A1AB-4592-AF85-DB0A5858D868}" srcOrd="0" destOrd="1" presId="urn:microsoft.com/office/officeart/2005/8/layout/vList2"/>
    <dgm:cxn modelId="{8227D7E7-5489-45DE-9E54-0044D9C2BA35}" srcId="{369C6EF9-17CF-43F0-BFC0-D70C0C9056F5}" destId="{49AF245D-CC5D-410B-BFD9-C6BB79CC2E75}" srcOrd="1" destOrd="0" parTransId="{3B6B8FCA-7843-41B2-BA43-26C6D65BA9E5}" sibTransId="{AC31EA18-050F-455A-AA3A-8C897F3EADAA}"/>
    <dgm:cxn modelId="{F7CD8E12-8F31-4CE6-84AE-237593BE3DDF}" srcId="{369C6EF9-17CF-43F0-BFC0-D70C0C9056F5}" destId="{3BFE4A3A-7950-45F1-9649-0DB9864BAE03}" srcOrd="2" destOrd="0" parTransId="{4C8CA3B8-5B3A-433C-9BAA-79666DF08F3D}" sibTransId="{2200E041-4965-4A7A-B20B-1FDBBDBA69C5}"/>
    <dgm:cxn modelId="{9DCF8150-2CCE-45C0-B1A6-79EDC6E0E651}" type="presOf" srcId="{D5DEC5F1-B017-4D15-8E16-E36BDDD2E6FB}" destId="{2B47B086-7872-442E-82A9-5E8471209741}" srcOrd="0" destOrd="0" presId="urn:microsoft.com/office/officeart/2005/8/layout/vList2"/>
    <dgm:cxn modelId="{D3EF8791-AFDF-4EC4-A7EB-5CC74446ABE9}" type="presOf" srcId="{369C6EF9-17CF-43F0-BFC0-D70C0C9056F5}" destId="{580BBA0F-6488-45FA-9D34-422B8522EE96}" srcOrd="0" destOrd="0" presId="urn:microsoft.com/office/officeart/2005/8/layout/vList2"/>
    <dgm:cxn modelId="{F75A9D63-52D9-42B6-929A-3517B8590D0A}" type="presOf" srcId="{177DD920-40D5-473C-8670-73AE17A2326B}" destId="{FE2C47B9-A1AB-4592-AF85-DB0A5858D868}" srcOrd="0" destOrd="0" presId="urn:microsoft.com/office/officeart/2005/8/layout/vList2"/>
    <dgm:cxn modelId="{FA11AED2-AC2E-40B2-BDCE-8285ED5381A1}" type="presOf" srcId="{13C8EDE8-337E-441B-84DB-2665EEF816FD}" destId="{0F055C74-BA6F-4DC6-841C-A932B9B2CF12}" srcOrd="0" destOrd="2" presId="urn:microsoft.com/office/officeart/2005/8/layout/vList2"/>
    <dgm:cxn modelId="{E837DB6A-6F89-4244-A0AD-C2AEAF3BCB9E}" type="presOf" srcId="{E60983F5-8C38-49CD-998E-7B01D9E4328F}" destId="{FE2C47B9-A1AB-4592-AF85-DB0A5858D868}" srcOrd="0" destOrd="4" presId="urn:microsoft.com/office/officeart/2005/8/layout/vList2"/>
    <dgm:cxn modelId="{7DB3D6DF-99A8-45A5-9946-1AD0A194EFBE}" type="presOf" srcId="{EE2710BA-DDC8-4DB0-9617-2FFB4EE90C38}" destId="{0F055C74-BA6F-4DC6-841C-A932B9B2CF12}" srcOrd="0" destOrd="0" presId="urn:microsoft.com/office/officeart/2005/8/layout/vList2"/>
    <dgm:cxn modelId="{5C9FCDB4-767E-44F7-BAE7-1576EACBBAD1}" srcId="{D5DEC5F1-B017-4D15-8E16-E36BDDD2E6FB}" destId="{835ADB1C-60A8-4650-B866-A72CE7D32372}" srcOrd="0" destOrd="0" parTransId="{BBDFD4F5-CF2A-44D7-9025-62B7C6A69966}" sibTransId="{F9B0BF0B-04AC-4255-9CA4-B63740B5211B}"/>
    <dgm:cxn modelId="{67D15E48-7C17-4D34-80AE-65D75D7A1E6F}" srcId="{D5DEC5F1-B017-4D15-8E16-E36BDDD2E6FB}" destId="{369C6EF9-17CF-43F0-BFC0-D70C0C9056F5}" srcOrd="1" destOrd="0" parTransId="{96ADDA32-5E99-4F9B-ADA3-C37BF4331803}" sibTransId="{99E86B91-B549-4175-B22C-5AD65352C8CB}"/>
    <dgm:cxn modelId="{B6A16C18-E5F1-4258-AC5A-A318F4BFFAD6}" type="presOf" srcId="{3BFE4A3A-7950-45F1-9649-0DB9864BAE03}" destId="{FE2C47B9-A1AB-4592-AF85-DB0A5858D868}" srcOrd="0" destOrd="2" presId="urn:microsoft.com/office/officeart/2005/8/layout/vList2"/>
    <dgm:cxn modelId="{9D4CBDF2-F52A-4436-AE8B-CA8CA5B997DF}" srcId="{369C6EF9-17CF-43F0-BFC0-D70C0C9056F5}" destId="{177DD920-40D5-473C-8670-73AE17A2326B}" srcOrd="0" destOrd="0" parTransId="{F7E59958-0524-4E46-BB0F-EB6577C8B801}" sibTransId="{FF403DB3-7739-4B68-86E9-D7DEE6BC3643}"/>
    <dgm:cxn modelId="{B362E765-63D8-434D-BB15-80DD74C32779}" srcId="{835ADB1C-60A8-4650-B866-A72CE7D32372}" destId="{13C8EDE8-337E-441B-84DB-2665EEF816FD}" srcOrd="2" destOrd="0" parTransId="{ED3121B0-BD3E-48CC-B1AA-6F61D4D12E6C}" sibTransId="{D46C8B00-5B14-487B-AB84-5A7A3278D485}"/>
    <dgm:cxn modelId="{30E7A534-8A54-4BB9-8F14-AE804C549C32}" srcId="{835ADB1C-60A8-4650-B866-A72CE7D32372}" destId="{B0D59EC8-583E-425D-B0F5-5A6B5B619A33}" srcOrd="1" destOrd="0" parTransId="{A7386168-ED49-4D98-871A-E93BCF64B546}" sibTransId="{1C712B4B-7667-48CF-B084-01AE218CC11F}"/>
    <dgm:cxn modelId="{FD7FE38B-341A-4BBA-BB96-C3BBC7D94A4A}" srcId="{369C6EF9-17CF-43F0-BFC0-D70C0C9056F5}" destId="{E60983F5-8C38-49CD-998E-7B01D9E4328F}" srcOrd="4" destOrd="0" parTransId="{53CFF918-0E5F-406B-B1A9-0E38988A1BD1}" sibTransId="{55C14B63-4F54-4FFA-90FA-A89CA39C1D9B}"/>
    <dgm:cxn modelId="{C7CA0E16-0459-4522-A593-29006AFEE4CD}" srcId="{369C6EF9-17CF-43F0-BFC0-D70C0C9056F5}" destId="{C6EBA2C2-1E46-4411-8056-24D1177699F9}" srcOrd="3" destOrd="0" parTransId="{49790FDA-1295-48E1-94CC-2F3EF294B8D6}" sibTransId="{2F272363-DDC0-445F-AC28-40333D4ED412}"/>
    <dgm:cxn modelId="{C4A86627-3FA5-4F34-97FF-E4ED63F08F87}" type="presOf" srcId="{B0D59EC8-583E-425D-B0F5-5A6B5B619A33}" destId="{0F055C74-BA6F-4DC6-841C-A932B9B2CF12}" srcOrd="0" destOrd="1" presId="urn:microsoft.com/office/officeart/2005/8/layout/vList2"/>
    <dgm:cxn modelId="{C83D61CD-131D-4FB7-A8B1-4D4BFCC8384D}" type="presOf" srcId="{C6EBA2C2-1E46-4411-8056-24D1177699F9}" destId="{FE2C47B9-A1AB-4592-AF85-DB0A5858D868}" srcOrd="0" destOrd="3" presId="urn:microsoft.com/office/officeart/2005/8/layout/vList2"/>
    <dgm:cxn modelId="{130821D3-2895-494C-B8F6-1FEFB4FA35DD}" type="presParOf" srcId="{2B47B086-7872-442E-82A9-5E8471209741}" destId="{FF9018A3-219D-4256-9683-9529F443EC0A}" srcOrd="0" destOrd="0" presId="urn:microsoft.com/office/officeart/2005/8/layout/vList2"/>
    <dgm:cxn modelId="{EA6B67B3-9D3F-4691-BC54-D8291C121CBD}" type="presParOf" srcId="{2B47B086-7872-442E-82A9-5E8471209741}" destId="{0F055C74-BA6F-4DC6-841C-A932B9B2CF12}" srcOrd="1" destOrd="0" presId="urn:microsoft.com/office/officeart/2005/8/layout/vList2"/>
    <dgm:cxn modelId="{C026FCD7-EB30-4A8A-8082-282B954618E1}" type="presParOf" srcId="{2B47B086-7872-442E-82A9-5E8471209741}" destId="{580BBA0F-6488-45FA-9D34-422B8522EE96}" srcOrd="2" destOrd="0" presId="urn:microsoft.com/office/officeart/2005/8/layout/vList2"/>
    <dgm:cxn modelId="{897622B9-C773-4414-8C97-30F398C8C749}" type="presParOf" srcId="{2B47B086-7872-442E-82A9-5E8471209741}" destId="{FE2C47B9-A1AB-4592-AF85-DB0A5858D868}"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96F85C8-F9D1-4C9B-98D9-1B9A9769BD2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D0CAEBAB-A3D4-48B3-88C8-D300E0BAC0CD}">
      <dgm:prSet/>
      <dgm:spPr>
        <a:solidFill>
          <a:schemeClr val="tx1">
            <a:lumMod val="75000"/>
          </a:schemeClr>
        </a:solidFill>
      </dgm:spPr>
      <dgm:t>
        <a:bodyPr/>
        <a:lstStyle/>
        <a:p>
          <a:pPr rtl="0"/>
          <a:r>
            <a:rPr lang="en-US" dirty="0" smtClean="0"/>
            <a:t>General Improvements</a:t>
          </a:r>
          <a:endParaRPr lang="en-US" dirty="0"/>
        </a:p>
      </dgm:t>
    </dgm:pt>
    <dgm:pt modelId="{C67ACF79-B8D4-4328-9137-ED0AB67A353F}" type="sibTrans" cxnId="{E87FBE1E-E888-4602-AE0E-0A105904140D}">
      <dgm:prSet/>
      <dgm:spPr/>
      <dgm:t>
        <a:bodyPr/>
        <a:lstStyle/>
        <a:p>
          <a:endParaRPr lang="en-US"/>
        </a:p>
      </dgm:t>
    </dgm:pt>
    <dgm:pt modelId="{083DB04E-2320-4B56-972E-6C6371780B79}" type="parTrans" cxnId="{E87FBE1E-E888-4602-AE0E-0A105904140D}">
      <dgm:prSet/>
      <dgm:spPr/>
      <dgm:t>
        <a:bodyPr/>
        <a:lstStyle/>
        <a:p>
          <a:endParaRPr lang="en-US"/>
        </a:p>
      </dgm:t>
    </dgm:pt>
    <dgm:pt modelId="{A23AF0E5-95FA-427F-ABC5-6111FB49E5A6}">
      <dgm:prSet custT="1"/>
      <dgm:spPr>
        <a:solidFill>
          <a:schemeClr val="tx1">
            <a:lumMod val="20000"/>
            <a:lumOff val="80000"/>
            <a:alpha val="90000"/>
          </a:schemeClr>
        </a:solidFill>
      </dgm:spPr>
      <dgm:t>
        <a:bodyPr/>
        <a:lstStyle/>
        <a:p>
          <a:pPr rtl="0"/>
          <a:r>
            <a:rPr lang="en-US" sz="1500" dirty="0" smtClean="0">
              <a:solidFill>
                <a:srgbClr val="000000"/>
              </a:solidFill>
            </a:rPr>
            <a:t>All configuration capabilities available through Web UI, CLI and SNMP</a:t>
          </a:r>
          <a:endParaRPr lang="en-US" sz="1500" dirty="0">
            <a:solidFill>
              <a:srgbClr val="000000"/>
            </a:solidFill>
          </a:endParaRPr>
        </a:p>
      </dgm:t>
    </dgm:pt>
    <dgm:pt modelId="{0629F575-7EDE-45D5-A674-97AC054E5EB9}" type="sibTrans" cxnId="{0AD71BAD-48C8-47DE-9DA9-9F65C2A06807}">
      <dgm:prSet/>
      <dgm:spPr/>
      <dgm:t>
        <a:bodyPr/>
        <a:lstStyle/>
        <a:p>
          <a:endParaRPr lang="en-US"/>
        </a:p>
      </dgm:t>
    </dgm:pt>
    <dgm:pt modelId="{6BCDDDD2-3509-447F-9C20-97A3D34B3DF8}" type="parTrans" cxnId="{0AD71BAD-48C8-47DE-9DA9-9F65C2A06807}">
      <dgm:prSet/>
      <dgm:spPr/>
      <dgm:t>
        <a:bodyPr/>
        <a:lstStyle/>
        <a:p>
          <a:endParaRPr lang="en-US"/>
        </a:p>
      </dgm:t>
    </dgm:pt>
    <dgm:pt modelId="{3E68DE54-1BCD-4290-B6E9-96D9AE6F24DC}">
      <dgm:prSet custT="1"/>
      <dgm:spPr>
        <a:solidFill>
          <a:schemeClr val="tx1">
            <a:lumMod val="20000"/>
            <a:lumOff val="80000"/>
            <a:alpha val="90000"/>
          </a:schemeClr>
        </a:solidFill>
      </dgm:spPr>
      <dgm:t>
        <a:bodyPr/>
        <a:lstStyle/>
        <a:p>
          <a:pPr rtl="0"/>
          <a:r>
            <a:rPr lang="en-US" sz="1500" dirty="0" smtClean="0">
              <a:solidFill>
                <a:srgbClr val="000000"/>
              </a:solidFill>
            </a:rPr>
            <a:t>Cisco Like Command Line Interface – Preferred by Network &amp; Linux admin’s</a:t>
          </a:r>
          <a:endParaRPr lang="en-US" sz="1500" dirty="0">
            <a:solidFill>
              <a:srgbClr val="000000"/>
            </a:solidFill>
          </a:endParaRPr>
        </a:p>
      </dgm:t>
    </dgm:pt>
    <dgm:pt modelId="{3B311791-DC94-45C8-928A-47F61AEFAE61}" type="sibTrans" cxnId="{8B713B67-4722-496C-B654-B66BC6F20E64}">
      <dgm:prSet/>
      <dgm:spPr/>
      <dgm:t>
        <a:bodyPr/>
        <a:lstStyle/>
        <a:p>
          <a:endParaRPr lang="en-US"/>
        </a:p>
      </dgm:t>
    </dgm:pt>
    <dgm:pt modelId="{E08E6244-5D37-4A36-8C0D-0F2069F17B2D}" type="parTrans" cxnId="{8B713B67-4722-496C-B654-B66BC6F20E64}">
      <dgm:prSet/>
      <dgm:spPr/>
      <dgm:t>
        <a:bodyPr/>
        <a:lstStyle/>
        <a:p>
          <a:endParaRPr lang="en-US"/>
        </a:p>
      </dgm:t>
    </dgm:pt>
    <dgm:pt modelId="{F364836B-7881-4918-84AE-0D00A8E142D3}">
      <dgm:prSet/>
      <dgm:spPr>
        <a:solidFill>
          <a:schemeClr val="tx1">
            <a:lumMod val="75000"/>
          </a:schemeClr>
        </a:solidFill>
      </dgm:spPr>
      <dgm:t>
        <a:bodyPr/>
        <a:lstStyle/>
        <a:p>
          <a:pPr rtl="0"/>
          <a:r>
            <a:rPr lang="en-US" dirty="0" smtClean="0"/>
            <a:t>+</a:t>
          </a:r>
          <a:br>
            <a:rPr lang="en-US" dirty="0" smtClean="0"/>
          </a:br>
          <a:r>
            <a:rPr lang="en-US" dirty="0" smtClean="0"/>
            <a:t>Advantages Avocent PM</a:t>
          </a:r>
          <a:endParaRPr lang="en-US" dirty="0"/>
        </a:p>
      </dgm:t>
    </dgm:pt>
    <dgm:pt modelId="{FC5DBD30-7F60-431D-8548-2928376920CA}" type="sibTrans" cxnId="{25B06317-0551-4FA4-A759-2AA23E6DD4F4}">
      <dgm:prSet/>
      <dgm:spPr/>
      <dgm:t>
        <a:bodyPr/>
        <a:lstStyle/>
        <a:p>
          <a:endParaRPr lang="en-US"/>
        </a:p>
      </dgm:t>
    </dgm:pt>
    <dgm:pt modelId="{6313C164-15E1-463B-9837-C76DC2E11CBC}" type="parTrans" cxnId="{25B06317-0551-4FA4-A759-2AA23E6DD4F4}">
      <dgm:prSet/>
      <dgm:spPr/>
      <dgm:t>
        <a:bodyPr/>
        <a:lstStyle/>
        <a:p>
          <a:endParaRPr lang="en-US"/>
        </a:p>
      </dgm:t>
    </dgm:pt>
    <dgm:pt modelId="{EBCC2EE1-A977-4C56-ADEE-F973DD313721}">
      <dgm:prSet custT="1"/>
      <dgm:spPr>
        <a:solidFill>
          <a:schemeClr val="tx1">
            <a:lumMod val="20000"/>
            <a:lumOff val="80000"/>
            <a:alpha val="90000"/>
          </a:schemeClr>
        </a:solidFill>
      </dgm:spPr>
      <dgm:t>
        <a:bodyPr/>
        <a:lstStyle/>
        <a:p>
          <a:pPr rtl="0"/>
          <a:r>
            <a:rPr lang="en-US" sz="1500" dirty="0" smtClean="0">
              <a:solidFill>
                <a:srgbClr val="000000"/>
              </a:solidFill>
            </a:rPr>
            <a:t>Improved sensor integration  -  Temp, humidity &amp; dry contact, Modular &amp; Integrated sensors</a:t>
          </a:r>
          <a:endParaRPr lang="en-US" sz="1500" dirty="0">
            <a:solidFill>
              <a:srgbClr val="000000"/>
            </a:solidFill>
          </a:endParaRPr>
        </a:p>
      </dgm:t>
    </dgm:pt>
    <dgm:pt modelId="{24CBE629-26AE-4285-B756-9552F46827E6}" type="sibTrans" cxnId="{57FC9499-734B-43B8-AF5B-B5B937646F4D}">
      <dgm:prSet/>
      <dgm:spPr/>
      <dgm:t>
        <a:bodyPr/>
        <a:lstStyle/>
        <a:p>
          <a:endParaRPr lang="en-US"/>
        </a:p>
      </dgm:t>
    </dgm:pt>
    <dgm:pt modelId="{02BE02ED-AB4E-4FAA-972E-F9B29A3B57A6}" type="parTrans" cxnId="{57FC9499-734B-43B8-AF5B-B5B937646F4D}">
      <dgm:prSet/>
      <dgm:spPr/>
      <dgm:t>
        <a:bodyPr/>
        <a:lstStyle/>
        <a:p>
          <a:endParaRPr lang="en-US"/>
        </a:p>
      </dgm:t>
    </dgm:pt>
    <dgm:pt modelId="{0B130F34-B125-44C6-B76A-DA017A8D2632}">
      <dgm:prSet custT="1"/>
      <dgm:spPr>
        <a:solidFill>
          <a:schemeClr val="tx1">
            <a:lumMod val="20000"/>
            <a:lumOff val="80000"/>
            <a:alpha val="90000"/>
          </a:schemeClr>
        </a:solidFill>
      </dgm:spPr>
      <dgm:t>
        <a:bodyPr/>
        <a:lstStyle/>
        <a:p>
          <a:pPr rtl="0"/>
          <a:r>
            <a:rPr lang="en-US" sz="1500" dirty="0" smtClean="0">
              <a:solidFill>
                <a:srgbClr val="000000"/>
              </a:solidFill>
            </a:rPr>
            <a:t>Communications Module (RPC2)</a:t>
          </a:r>
          <a:endParaRPr lang="en-US" sz="1500" dirty="0">
            <a:solidFill>
              <a:srgbClr val="000000"/>
            </a:solidFill>
          </a:endParaRPr>
        </a:p>
      </dgm:t>
    </dgm:pt>
    <dgm:pt modelId="{C43BF8C1-B00F-47D8-99E3-D18B71350FED}" type="sibTrans" cxnId="{DADD6798-8E45-45D9-A9C4-19FF2C99E7B6}">
      <dgm:prSet/>
      <dgm:spPr/>
      <dgm:t>
        <a:bodyPr/>
        <a:lstStyle/>
        <a:p>
          <a:endParaRPr lang="en-US"/>
        </a:p>
      </dgm:t>
    </dgm:pt>
    <dgm:pt modelId="{7428C59E-FF9E-4BFA-A772-6E74966983E4}" type="parTrans" cxnId="{DADD6798-8E45-45D9-A9C4-19FF2C99E7B6}">
      <dgm:prSet/>
      <dgm:spPr/>
      <dgm:t>
        <a:bodyPr/>
        <a:lstStyle/>
        <a:p>
          <a:endParaRPr lang="en-US"/>
        </a:p>
      </dgm:t>
    </dgm:pt>
    <dgm:pt modelId="{781E6ED0-E0DD-49B1-89DA-DF25A9857CC7}">
      <dgm:prSet/>
      <dgm:spPr>
        <a:solidFill>
          <a:schemeClr val="tx1">
            <a:lumMod val="75000"/>
          </a:schemeClr>
        </a:solidFill>
      </dgm:spPr>
      <dgm:t>
        <a:bodyPr/>
        <a:lstStyle/>
        <a:p>
          <a:pPr rtl="0"/>
          <a:r>
            <a:rPr lang="en-US" dirty="0" smtClean="0"/>
            <a:t>+</a:t>
          </a:r>
          <a:br>
            <a:rPr lang="en-US" dirty="0" smtClean="0"/>
          </a:br>
          <a:r>
            <a:rPr lang="en-US" dirty="0" smtClean="0"/>
            <a:t>Advantages</a:t>
          </a:r>
          <a:br>
            <a:rPr lang="en-US" dirty="0" smtClean="0"/>
          </a:br>
          <a:r>
            <a:rPr lang="en-US" dirty="0" err="1" smtClean="0"/>
            <a:t>Liebert</a:t>
          </a:r>
          <a:r>
            <a:rPr lang="en-US" dirty="0" smtClean="0"/>
            <a:t> MPH</a:t>
          </a:r>
          <a:endParaRPr lang="en-US" dirty="0"/>
        </a:p>
      </dgm:t>
    </dgm:pt>
    <dgm:pt modelId="{7A013E66-72FE-4CF1-8A95-1A0AEEE5D157}" type="sibTrans" cxnId="{B9C64A6E-83B3-4915-963C-62DD686006AB}">
      <dgm:prSet/>
      <dgm:spPr/>
      <dgm:t>
        <a:bodyPr/>
        <a:lstStyle/>
        <a:p>
          <a:endParaRPr lang="en-US"/>
        </a:p>
      </dgm:t>
    </dgm:pt>
    <dgm:pt modelId="{E31A724E-E5F7-4B14-96A0-AA096D5C74CB}" type="parTrans" cxnId="{B9C64A6E-83B3-4915-963C-62DD686006AB}">
      <dgm:prSet/>
      <dgm:spPr/>
      <dgm:t>
        <a:bodyPr/>
        <a:lstStyle/>
        <a:p>
          <a:endParaRPr lang="en-US"/>
        </a:p>
      </dgm:t>
    </dgm:pt>
    <dgm:pt modelId="{2A910309-594A-4302-91BC-903F97B9B81E}">
      <dgm:prSet custT="1"/>
      <dgm:spPr>
        <a:solidFill>
          <a:schemeClr val="tx1">
            <a:lumMod val="20000"/>
            <a:lumOff val="80000"/>
            <a:alpha val="90000"/>
          </a:schemeClr>
        </a:solidFill>
      </dgm:spPr>
      <dgm:t>
        <a:bodyPr/>
        <a:lstStyle/>
        <a:p>
          <a:pPr rtl="0"/>
          <a:r>
            <a:rPr lang="en-US" sz="1500" dirty="0" smtClean="0">
              <a:solidFill>
                <a:srgbClr val="000000"/>
              </a:solidFill>
            </a:rPr>
            <a:t>Security Features: Remote Authentication – LDAP, Radius, Active Directory, etc.; IPv6 Support; SSH</a:t>
          </a:r>
          <a:endParaRPr lang="en-US" sz="1500" dirty="0">
            <a:solidFill>
              <a:srgbClr val="000000"/>
            </a:solidFill>
          </a:endParaRPr>
        </a:p>
      </dgm:t>
    </dgm:pt>
    <dgm:pt modelId="{35820E9E-5CFA-4597-B9D8-2E3BCC775820}" type="sibTrans" cxnId="{130A1F0A-7954-42C5-B978-86ACAED09EE5}">
      <dgm:prSet/>
      <dgm:spPr/>
      <dgm:t>
        <a:bodyPr/>
        <a:lstStyle/>
        <a:p>
          <a:endParaRPr lang="en-US"/>
        </a:p>
      </dgm:t>
    </dgm:pt>
    <dgm:pt modelId="{9139CEBA-4DDF-4C57-A43F-A265D23F2F6E}" type="parTrans" cxnId="{130A1F0A-7954-42C5-B978-86ACAED09EE5}">
      <dgm:prSet/>
      <dgm:spPr/>
      <dgm:t>
        <a:bodyPr/>
        <a:lstStyle/>
        <a:p>
          <a:endParaRPr lang="en-US"/>
        </a:p>
      </dgm:t>
    </dgm:pt>
    <dgm:pt modelId="{1D0DFFD5-5B02-47D4-B48F-2F500CF8F2FB}">
      <dgm:prSet custT="1"/>
      <dgm:spPr>
        <a:solidFill>
          <a:schemeClr val="tx1">
            <a:lumMod val="20000"/>
            <a:lumOff val="80000"/>
            <a:alpha val="90000"/>
          </a:schemeClr>
        </a:solidFill>
      </dgm:spPr>
      <dgm:t>
        <a:bodyPr/>
        <a:lstStyle/>
        <a:p>
          <a:pPr rtl="0"/>
          <a:r>
            <a:rPr lang="en-US" sz="1500" dirty="0" smtClean="0">
              <a:solidFill>
                <a:srgbClr val="000000"/>
              </a:solidFill>
            </a:rPr>
            <a:t>Full </a:t>
          </a:r>
          <a:r>
            <a:rPr lang="en-US" sz="1500" dirty="0" err="1" smtClean="0">
              <a:solidFill>
                <a:srgbClr val="000000"/>
              </a:solidFill>
            </a:rPr>
            <a:t>DSView</a:t>
          </a:r>
          <a:r>
            <a:rPr lang="en-US" sz="1500" dirty="0" smtClean="0">
              <a:solidFill>
                <a:srgbClr val="000000"/>
              </a:solidFill>
            </a:rPr>
            <a:t> &amp; RPM integration</a:t>
          </a:r>
          <a:endParaRPr lang="en-US" sz="1500" dirty="0">
            <a:solidFill>
              <a:srgbClr val="000000"/>
            </a:solidFill>
          </a:endParaRPr>
        </a:p>
      </dgm:t>
    </dgm:pt>
    <dgm:pt modelId="{9BA8A794-BB4D-4395-9717-33BCCB616007}" type="parTrans" cxnId="{19162E68-7F80-4094-B068-8090B7E9B81D}">
      <dgm:prSet/>
      <dgm:spPr/>
      <dgm:t>
        <a:bodyPr/>
        <a:lstStyle/>
        <a:p>
          <a:endParaRPr lang="en-US"/>
        </a:p>
      </dgm:t>
    </dgm:pt>
    <dgm:pt modelId="{9274EFB0-81A9-4A85-ACB4-DE1DC6A45793}" type="sibTrans" cxnId="{19162E68-7F80-4094-B068-8090B7E9B81D}">
      <dgm:prSet/>
      <dgm:spPr/>
      <dgm:t>
        <a:bodyPr/>
        <a:lstStyle/>
        <a:p>
          <a:endParaRPr lang="en-US"/>
        </a:p>
      </dgm:t>
    </dgm:pt>
    <dgm:pt modelId="{FEC79FEE-442D-49EE-AECD-900E8395EA53}">
      <dgm:prSet custT="1"/>
      <dgm:spPr>
        <a:solidFill>
          <a:schemeClr val="tx1">
            <a:lumMod val="20000"/>
            <a:lumOff val="80000"/>
            <a:alpha val="90000"/>
          </a:schemeClr>
        </a:solidFill>
      </dgm:spPr>
      <dgm:t>
        <a:bodyPr/>
        <a:lstStyle/>
        <a:p>
          <a:pPr rtl="0"/>
          <a:r>
            <a:rPr lang="en-US" sz="1500" dirty="0" smtClean="0">
              <a:solidFill>
                <a:srgbClr val="000000"/>
              </a:solidFill>
            </a:rPr>
            <a:t>Serial integration with Avocent ACS, MPU</a:t>
          </a:r>
          <a:endParaRPr lang="en-US" sz="1500" dirty="0">
            <a:solidFill>
              <a:srgbClr val="000000"/>
            </a:solidFill>
          </a:endParaRPr>
        </a:p>
      </dgm:t>
    </dgm:pt>
    <dgm:pt modelId="{3E0AC538-7E60-411A-A6C4-22E37BE19B46}" type="parTrans" cxnId="{13F38857-23C9-4698-87E5-D7B3C41EA29F}">
      <dgm:prSet/>
      <dgm:spPr/>
      <dgm:t>
        <a:bodyPr/>
        <a:lstStyle/>
        <a:p>
          <a:endParaRPr lang="en-US"/>
        </a:p>
      </dgm:t>
    </dgm:pt>
    <dgm:pt modelId="{269A4B5C-B9A4-498A-92B4-380B54B94BCC}" type="sibTrans" cxnId="{13F38857-23C9-4698-87E5-D7B3C41EA29F}">
      <dgm:prSet/>
      <dgm:spPr/>
      <dgm:t>
        <a:bodyPr/>
        <a:lstStyle/>
        <a:p>
          <a:endParaRPr lang="en-US"/>
        </a:p>
      </dgm:t>
    </dgm:pt>
    <dgm:pt modelId="{1CD6E159-25BB-49B7-B640-339411D90060}">
      <dgm:prSet custT="1"/>
      <dgm:spPr>
        <a:solidFill>
          <a:schemeClr val="tx1">
            <a:lumMod val="20000"/>
            <a:lumOff val="80000"/>
            <a:alpha val="90000"/>
          </a:schemeClr>
        </a:solidFill>
      </dgm:spPr>
      <dgm:t>
        <a:bodyPr/>
        <a:lstStyle/>
        <a:p>
          <a:pPr rtl="0"/>
          <a:r>
            <a:rPr lang="en-US" sz="1500" dirty="0" smtClean="0">
              <a:solidFill>
                <a:srgbClr val="000000"/>
              </a:solidFill>
            </a:rPr>
            <a:t>Mass FW update &amp; Configuration templates</a:t>
          </a:r>
          <a:endParaRPr lang="en-US" sz="1500" dirty="0">
            <a:solidFill>
              <a:srgbClr val="000000"/>
            </a:solidFill>
          </a:endParaRPr>
        </a:p>
      </dgm:t>
    </dgm:pt>
    <dgm:pt modelId="{57448E29-2DC1-400F-B8CF-559D8BA7C84A}" type="parTrans" cxnId="{A6089926-9B2F-41FD-890C-0045D2CCF02B}">
      <dgm:prSet/>
      <dgm:spPr/>
      <dgm:t>
        <a:bodyPr/>
        <a:lstStyle/>
        <a:p>
          <a:endParaRPr lang="en-US"/>
        </a:p>
      </dgm:t>
    </dgm:pt>
    <dgm:pt modelId="{8508A37E-E5B7-4CDE-AF2B-59ADD4C3E981}" type="sibTrans" cxnId="{A6089926-9B2F-41FD-890C-0045D2CCF02B}">
      <dgm:prSet/>
      <dgm:spPr/>
      <dgm:t>
        <a:bodyPr/>
        <a:lstStyle/>
        <a:p>
          <a:endParaRPr lang="en-US"/>
        </a:p>
      </dgm:t>
    </dgm:pt>
    <dgm:pt modelId="{579FD05A-57AA-49C4-9A49-E6CB7CB181E8}">
      <dgm:prSet custT="1"/>
      <dgm:spPr>
        <a:solidFill>
          <a:schemeClr val="tx1">
            <a:lumMod val="20000"/>
            <a:lumOff val="80000"/>
            <a:alpha val="90000"/>
          </a:schemeClr>
        </a:solidFill>
      </dgm:spPr>
      <dgm:t>
        <a:bodyPr/>
        <a:lstStyle/>
        <a:p>
          <a:pPr rtl="0"/>
          <a:r>
            <a:rPr lang="en-US" sz="1500" dirty="0" smtClean="0">
              <a:solidFill>
                <a:srgbClr val="000000"/>
              </a:solidFill>
            </a:rPr>
            <a:t>Local Display – Advanced diagnostics</a:t>
          </a:r>
          <a:endParaRPr lang="en-US" sz="1500" dirty="0">
            <a:solidFill>
              <a:srgbClr val="000000"/>
            </a:solidFill>
          </a:endParaRPr>
        </a:p>
      </dgm:t>
    </dgm:pt>
    <dgm:pt modelId="{1D15F4C7-54EC-4D1F-860A-B2B0FC19E300}" type="parTrans" cxnId="{A5438DF3-1F6C-4DFA-A06E-E20E4486B5F9}">
      <dgm:prSet/>
      <dgm:spPr/>
      <dgm:t>
        <a:bodyPr/>
        <a:lstStyle/>
        <a:p>
          <a:endParaRPr lang="en-US"/>
        </a:p>
      </dgm:t>
    </dgm:pt>
    <dgm:pt modelId="{5812DDFD-A488-4AF9-9A74-C62163D08181}" type="sibTrans" cxnId="{A5438DF3-1F6C-4DFA-A06E-E20E4486B5F9}">
      <dgm:prSet/>
      <dgm:spPr/>
      <dgm:t>
        <a:bodyPr/>
        <a:lstStyle/>
        <a:p>
          <a:endParaRPr lang="en-US"/>
        </a:p>
      </dgm:t>
    </dgm:pt>
    <dgm:pt modelId="{7F288E91-9744-466A-861A-FC4F1676B74C}">
      <dgm:prSet custT="1"/>
      <dgm:spPr>
        <a:solidFill>
          <a:schemeClr val="tx1">
            <a:lumMod val="20000"/>
            <a:lumOff val="80000"/>
            <a:alpha val="90000"/>
          </a:schemeClr>
        </a:solidFill>
      </dgm:spPr>
      <dgm:t>
        <a:bodyPr/>
        <a:lstStyle/>
        <a:p>
          <a:pPr rtl="0"/>
          <a:r>
            <a:rPr lang="en-US" sz="1500" dirty="0" smtClean="0">
              <a:solidFill>
                <a:srgbClr val="000000"/>
              </a:solidFill>
            </a:rPr>
            <a:t>On-board Display – Basic info</a:t>
          </a:r>
          <a:endParaRPr lang="en-US" sz="1500" dirty="0">
            <a:solidFill>
              <a:srgbClr val="000000"/>
            </a:solidFill>
          </a:endParaRPr>
        </a:p>
      </dgm:t>
    </dgm:pt>
    <dgm:pt modelId="{E92C7B0F-AD51-451A-A412-4B23129BD6F5}" type="parTrans" cxnId="{463719CB-453C-4121-80A7-C7C2F6789B81}">
      <dgm:prSet/>
      <dgm:spPr/>
      <dgm:t>
        <a:bodyPr/>
        <a:lstStyle/>
        <a:p>
          <a:endParaRPr lang="en-US"/>
        </a:p>
      </dgm:t>
    </dgm:pt>
    <dgm:pt modelId="{F35A444B-A4FF-42FA-8A1B-B0A87DE6D679}" type="sibTrans" cxnId="{463719CB-453C-4121-80A7-C7C2F6789B81}">
      <dgm:prSet/>
      <dgm:spPr/>
      <dgm:t>
        <a:bodyPr/>
        <a:lstStyle/>
        <a:p>
          <a:endParaRPr lang="en-US"/>
        </a:p>
      </dgm:t>
    </dgm:pt>
    <dgm:pt modelId="{8F7802C5-A84C-48E5-886A-677F8E04F143}" type="pres">
      <dgm:prSet presAssocID="{296F85C8-F9D1-4C9B-98D9-1B9A9769BD2A}" presName="Name0" presStyleCnt="0">
        <dgm:presLayoutVars>
          <dgm:dir/>
          <dgm:animLvl val="lvl"/>
          <dgm:resizeHandles val="exact"/>
        </dgm:presLayoutVars>
      </dgm:prSet>
      <dgm:spPr/>
      <dgm:t>
        <a:bodyPr/>
        <a:lstStyle/>
        <a:p>
          <a:endParaRPr lang="en-US"/>
        </a:p>
      </dgm:t>
    </dgm:pt>
    <dgm:pt modelId="{0C93FBDC-6D13-437B-B1F8-A2D647D9C3D0}" type="pres">
      <dgm:prSet presAssocID="{D0CAEBAB-A3D4-48B3-88C8-D300E0BAC0CD}" presName="linNode" presStyleCnt="0"/>
      <dgm:spPr/>
    </dgm:pt>
    <dgm:pt modelId="{A7E233F1-36E9-4C05-A5EE-5B12DD04A094}" type="pres">
      <dgm:prSet presAssocID="{D0CAEBAB-A3D4-48B3-88C8-D300E0BAC0CD}" presName="parentText" presStyleLbl="node1" presStyleIdx="0" presStyleCnt="3">
        <dgm:presLayoutVars>
          <dgm:chMax val="1"/>
          <dgm:bulletEnabled val="1"/>
        </dgm:presLayoutVars>
      </dgm:prSet>
      <dgm:spPr/>
      <dgm:t>
        <a:bodyPr/>
        <a:lstStyle/>
        <a:p>
          <a:endParaRPr lang="en-US"/>
        </a:p>
      </dgm:t>
    </dgm:pt>
    <dgm:pt modelId="{E9D25220-5B55-40FD-9FE2-2D13C0CE77AB}" type="pres">
      <dgm:prSet presAssocID="{D0CAEBAB-A3D4-48B3-88C8-D300E0BAC0CD}" presName="descendantText" presStyleLbl="alignAccFollowNode1" presStyleIdx="0" presStyleCnt="3">
        <dgm:presLayoutVars>
          <dgm:bulletEnabled val="1"/>
        </dgm:presLayoutVars>
      </dgm:prSet>
      <dgm:spPr/>
      <dgm:t>
        <a:bodyPr/>
        <a:lstStyle/>
        <a:p>
          <a:endParaRPr lang="en-US"/>
        </a:p>
      </dgm:t>
    </dgm:pt>
    <dgm:pt modelId="{486430F2-772C-4E7E-9E4A-45BE99396406}" type="pres">
      <dgm:prSet presAssocID="{C67ACF79-B8D4-4328-9137-ED0AB67A353F}" presName="sp" presStyleCnt="0"/>
      <dgm:spPr/>
    </dgm:pt>
    <dgm:pt modelId="{B13384FC-BB40-4967-8D0C-1742CD9594CB}" type="pres">
      <dgm:prSet presAssocID="{F364836B-7881-4918-84AE-0D00A8E142D3}" presName="linNode" presStyleCnt="0"/>
      <dgm:spPr/>
    </dgm:pt>
    <dgm:pt modelId="{83D442BF-9481-46C9-B75C-C037D8704A19}" type="pres">
      <dgm:prSet presAssocID="{F364836B-7881-4918-84AE-0D00A8E142D3}" presName="parentText" presStyleLbl="node1" presStyleIdx="1" presStyleCnt="3" custLinFactNeighborX="-45872" custLinFactNeighborY="-273">
        <dgm:presLayoutVars>
          <dgm:chMax val="1"/>
          <dgm:bulletEnabled val="1"/>
        </dgm:presLayoutVars>
      </dgm:prSet>
      <dgm:spPr/>
      <dgm:t>
        <a:bodyPr/>
        <a:lstStyle/>
        <a:p>
          <a:endParaRPr lang="en-US"/>
        </a:p>
      </dgm:t>
    </dgm:pt>
    <dgm:pt modelId="{ADC44869-8BAC-4F62-BBEA-B827BD270166}" type="pres">
      <dgm:prSet presAssocID="{F364836B-7881-4918-84AE-0D00A8E142D3}" presName="descendantText" presStyleLbl="alignAccFollowNode1" presStyleIdx="1" presStyleCnt="3" custScaleY="112680">
        <dgm:presLayoutVars>
          <dgm:bulletEnabled val="1"/>
        </dgm:presLayoutVars>
      </dgm:prSet>
      <dgm:spPr/>
      <dgm:t>
        <a:bodyPr/>
        <a:lstStyle/>
        <a:p>
          <a:endParaRPr lang="en-US"/>
        </a:p>
      </dgm:t>
    </dgm:pt>
    <dgm:pt modelId="{A348B5B7-E20B-4232-B18A-DE9F62D45843}" type="pres">
      <dgm:prSet presAssocID="{FC5DBD30-7F60-431D-8548-2928376920CA}" presName="sp" presStyleCnt="0"/>
      <dgm:spPr/>
    </dgm:pt>
    <dgm:pt modelId="{17157122-0BE6-4937-848A-0FD0756333E5}" type="pres">
      <dgm:prSet presAssocID="{781E6ED0-E0DD-49B1-89DA-DF25A9857CC7}" presName="linNode" presStyleCnt="0"/>
      <dgm:spPr/>
    </dgm:pt>
    <dgm:pt modelId="{7B1BEFDF-83AC-40E7-B813-0A1D58646746}" type="pres">
      <dgm:prSet presAssocID="{781E6ED0-E0DD-49B1-89DA-DF25A9857CC7}" presName="parentText" presStyleLbl="node1" presStyleIdx="2" presStyleCnt="3">
        <dgm:presLayoutVars>
          <dgm:chMax val="1"/>
          <dgm:bulletEnabled val="1"/>
        </dgm:presLayoutVars>
      </dgm:prSet>
      <dgm:spPr/>
      <dgm:t>
        <a:bodyPr/>
        <a:lstStyle/>
        <a:p>
          <a:endParaRPr lang="en-US"/>
        </a:p>
      </dgm:t>
    </dgm:pt>
    <dgm:pt modelId="{3D95975E-E313-4528-8E6F-912693BA6B96}" type="pres">
      <dgm:prSet presAssocID="{781E6ED0-E0DD-49B1-89DA-DF25A9857CC7}" presName="descendantText" presStyleLbl="alignAccFollowNode1" presStyleIdx="2" presStyleCnt="3">
        <dgm:presLayoutVars>
          <dgm:bulletEnabled val="1"/>
        </dgm:presLayoutVars>
      </dgm:prSet>
      <dgm:spPr/>
      <dgm:t>
        <a:bodyPr/>
        <a:lstStyle/>
        <a:p>
          <a:endParaRPr lang="en-US"/>
        </a:p>
      </dgm:t>
    </dgm:pt>
  </dgm:ptLst>
  <dgm:cxnLst>
    <dgm:cxn modelId="{1F2A4964-EEB3-41AF-95AC-301FAF663BEF}" type="presOf" srcId="{781E6ED0-E0DD-49B1-89DA-DF25A9857CC7}" destId="{7B1BEFDF-83AC-40E7-B813-0A1D58646746}" srcOrd="0" destOrd="0" presId="urn:microsoft.com/office/officeart/2005/8/layout/vList5"/>
    <dgm:cxn modelId="{B9C64A6E-83B3-4915-963C-62DD686006AB}" srcId="{296F85C8-F9D1-4C9B-98D9-1B9A9769BD2A}" destId="{781E6ED0-E0DD-49B1-89DA-DF25A9857CC7}" srcOrd="2" destOrd="0" parTransId="{E31A724E-E5F7-4B14-96A0-AA096D5C74CB}" sibTransId="{7A013E66-72FE-4CF1-8A95-1A0AEEE5D157}"/>
    <dgm:cxn modelId="{130A1F0A-7954-42C5-B978-86ACAED09EE5}" srcId="{F364836B-7881-4918-84AE-0D00A8E142D3}" destId="{2A910309-594A-4302-91BC-903F97B9B81E}" srcOrd="0" destOrd="0" parTransId="{9139CEBA-4DDF-4C57-A43F-A265D23F2F6E}" sibTransId="{35820E9E-5CFA-4597-B9D8-2E3BCC775820}"/>
    <dgm:cxn modelId="{C39E39C0-2201-4916-A15B-C4A36B441F4F}" type="presOf" srcId="{3E68DE54-1BCD-4290-B6E9-96D9AE6F24DC}" destId="{E9D25220-5B55-40FD-9FE2-2D13C0CE77AB}" srcOrd="0" destOrd="0" presId="urn:microsoft.com/office/officeart/2005/8/layout/vList5"/>
    <dgm:cxn modelId="{76B75EC3-3738-48CE-B129-7F4D71611655}" type="presOf" srcId="{FEC79FEE-442D-49EE-AECD-900E8395EA53}" destId="{ADC44869-8BAC-4F62-BBEA-B827BD270166}" srcOrd="0" destOrd="1" presId="urn:microsoft.com/office/officeart/2005/8/layout/vList5"/>
    <dgm:cxn modelId="{9292CE12-AC2C-42DB-8488-FF7216DC0030}" type="presOf" srcId="{296F85C8-F9D1-4C9B-98D9-1B9A9769BD2A}" destId="{8F7802C5-A84C-48E5-886A-677F8E04F143}" srcOrd="0" destOrd="0" presId="urn:microsoft.com/office/officeart/2005/8/layout/vList5"/>
    <dgm:cxn modelId="{9A3B0218-594D-4F12-AC2A-7301EFD76149}" type="presOf" srcId="{1CD6E159-25BB-49B7-B640-339411D90060}" destId="{ADC44869-8BAC-4F62-BBEA-B827BD270166}" srcOrd="0" destOrd="3" presId="urn:microsoft.com/office/officeart/2005/8/layout/vList5"/>
    <dgm:cxn modelId="{8B713B67-4722-496C-B654-B66BC6F20E64}" srcId="{D0CAEBAB-A3D4-48B3-88C8-D300E0BAC0CD}" destId="{3E68DE54-1BCD-4290-B6E9-96D9AE6F24DC}" srcOrd="0" destOrd="0" parTransId="{E08E6244-5D37-4A36-8C0D-0F2069F17B2D}" sibTransId="{3B311791-DC94-45C8-928A-47F61AEFAE61}"/>
    <dgm:cxn modelId="{50C4D5D3-250F-4CE0-8A78-68CC97E17413}" type="presOf" srcId="{EBCC2EE1-A977-4C56-ADEE-F973DD313721}" destId="{3D95975E-E313-4528-8E6F-912693BA6B96}" srcOrd="0" destOrd="1" presId="urn:microsoft.com/office/officeart/2005/8/layout/vList5"/>
    <dgm:cxn modelId="{DC55C874-4A88-4F7A-BA45-4270CFF8090C}" type="presOf" srcId="{0B130F34-B125-44C6-B76A-DA017A8D2632}" destId="{3D95975E-E313-4528-8E6F-912693BA6B96}" srcOrd="0" destOrd="0" presId="urn:microsoft.com/office/officeart/2005/8/layout/vList5"/>
    <dgm:cxn modelId="{25B06317-0551-4FA4-A759-2AA23E6DD4F4}" srcId="{296F85C8-F9D1-4C9B-98D9-1B9A9769BD2A}" destId="{F364836B-7881-4918-84AE-0D00A8E142D3}" srcOrd="1" destOrd="0" parTransId="{6313C164-15E1-463B-9837-C76DC2E11CBC}" sibTransId="{FC5DBD30-7F60-431D-8548-2928376920CA}"/>
    <dgm:cxn modelId="{E87FBE1E-E888-4602-AE0E-0A105904140D}" srcId="{296F85C8-F9D1-4C9B-98D9-1B9A9769BD2A}" destId="{D0CAEBAB-A3D4-48B3-88C8-D300E0BAC0CD}" srcOrd="0" destOrd="0" parTransId="{083DB04E-2320-4B56-972E-6C6371780B79}" sibTransId="{C67ACF79-B8D4-4328-9137-ED0AB67A353F}"/>
    <dgm:cxn modelId="{CD065937-25DD-4F1B-8D5B-A66060834364}" type="presOf" srcId="{579FD05A-57AA-49C4-9A49-E6CB7CB181E8}" destId="{3D95975E-E313-4528-8E6F-912693BA6B96}" srcOrd="0" destOrd="2" presId="urn:microsoft.com/office/officeart/2005/8/layout/vList5"/>
    <dgm:cxn modelId="{BAD51943-477C-444B-AC26-4A1F823C9DD8}" type="presOf" srcId="{7F288E91-9744-466A-861A-FC4F1676B74C}" destId="{ADC44869-8BAC-4F62-BBEA-B827BD270166}" srcOrd="0" destOrd="4" presId="urn:microsoft.com/office/officeart/2005/8/layout/vList5"/>
    <dgm:cxn modelId="{A6089926-9B2F-41FD-890C-0045D2CCF02B}" srcId="{F364836B-7881-4918-84AE-0D00A8E142D3}" destId="{1CD6E159-25BB-49B7-B640-339411D90060}" srcOrd="3" destOrd="0" parTransId="{57448E29-2DC1-400F-B8CF-559D8BA7C84A}" sibTransId="{8508A37E-E5B7-4CDE-AF2B-59ADD4C3E981}"/>
    <dgm:cxn modelId="{A5438DF3-1F6C-4DFA-A06E-E20E4486B5F9}" srcId="{781E6ED0-E0DD-49B1-89DA-DF25A9857CC7}" destId="{579FD05A-57AA-49C4-9A49-E6CB7CB181E8}" srcOrd="2" destOrd="0" parTransId="{1D15F4C7-54EC-4D1F-860A-B2B0FC19E300}" sibTransId="{5812DDFD-A488-4AF9-9A74-C62163D08181}"/>
    <dgm:cxn modelId="{1E3A837D-066F-422E-A399-74846F9410A1}" type="presOf" srcId="{D0CAEBAB-A3D4-48B3-88C8-D300E0BAC0CD}" destId="{A7E233F1-36E9-4C05-A5EE-5B12DD04A094}" srcOrd="0" destOrd="0" presId="urn:microsoft.com/office/officeart/2005/8/layout/vList5"/>
    <dgm:cxn modelId="{463719CB-453C-4121-80A7-C7C2F6789B81}" srcId="{F364836B-7881-4918-84AE-0D00A8E142D3}" destId="{7F288E91-9744-466A-861A-FC4F1676B74C}" srcOrd="4" destOrd="0" parTransId="{E92C7B0F-AD51-451A-A412-4B23129BD6F5}" sibTransId="{F35A444B-A4FF-42FA-8A1B-B0A87DE6D679}"/>
    <dgm:cxn modelId="{19162E68-7F80-4094-B068-8090B7E9B81D}" srcId="{F364836B-7881-4918-84AE-0D00A8E142D3}" destId="{1D0DFFD5-5B02-47D4-B48F-2F500CF8F2FB}" srcOrd="2" destOrd="0" parTransId="{9BA8A794-BB4D-4395-9717-33BCCB616007}" sibTransId="{9274EFB0-81A9-4A85-ACB4-DE1DC6A45793}"/>
    <dgm:cxn modelId="{33E1E57D-520E-40CC-938A-4B4E89C3EF70}" type="presOf" srcId="{F364836B-7881-4918-84AE-0D00A8E142D3}" destId="{83D442BF-9481-46C9-B75C-C037D8704A19}" srcOrd="0" destOrd="0" presId="urn:microsoft.com/office/officeart/2005/8/layout/vList5"/>
    <dgm:cxn modelId="{6AFDB996-9B5B-43C6-8267-1C9EEA5D83C0}" type="presOf" srcId="{2A910309-594A-4302-91BC-903F97B9B81E}" destId="{ADC44869-8BAC-4F62-BBEA-B827BD270166}" srcOrd="0" destOrd="0" presId="urn:microsoft.com/office/officeart/2005/8/layout/vList5"/>
    <dgm:cxn modelId="{DADD6798-8E45-45D9-A9C4-19FF2C99E7B6}" srcId="{781E6ED0-E0DD-49B1-89DA-DF25A9857CC7}" destId="{0B130F34-B125-44C6-B76A-DA017A8D2632}" srcOrd="0" destOrd="0" parTransId="{7428C59E-FF9E-4BFA-A772-6E74966983E4}" sibTransId="{C43BF8C1-B00F-47D8-99E3-D18B71350FED}"/>
    <dgm:cxn modelId="{13F38857-23C9-4698-87E5-D7B3C41EA29F}" srcId="{F364836B-7881-4918-84AE-0D00A8E142D3}" destId="{FEC79FEE-442D-49EE-AECD-900E8395EA53}" srcOrd="1" destOrd="0" parTransId="{3E0AC538-7E60-411A-A6C4-22E37BE19B46}" sibTransId="{269A4B5C-B9A4-498A-92B4-380B54B94BCC}"/>
    <dgm:cxn modelId="{63BCD572-DEF3-45AB-9160-DD856AD00D6E}" type="presOf" srcId="{1D0DFFD5-5B02-47D4-B48F-2F500CF8F2FB}" destId="{ADC44869-8BAC-4F62-BBEA-B827BD270166}" srcOrd="0" destOrd="2" presId="urn:microsoft.com/office/officeart/2005/8/layout/vList5"/>
    <dgm:cxn modelId="{0AD71BAD-48C8-47DE-9DA9-9F65C2A06807}" srcId="{D0CAEBAB-A3D4-48B3-88C8-D300E0BAC0CD}" destId="{A23AF0E5-95FA-427F-ABC5-6111FB49E5A6}" srcOrd="1" destOrd="0" parTransId="{6BCDDDD2-3509-447F-9C20-97A3D34B3DF8}" sibTransId="{0629F575-7EDE-45D5-A674-97AC054E5EB9}"/>
    <dgm:cxn modelId="{C5CC71A5-65B9-4F39-A749-07DD6ED9F91C}" type="presOf" srcId="{A23AF0E5-95FA-427F-ABC5-6111FB49E5A6}" destId="{E9D25220-5B55-40FD-9FE2-2D13C0CE77AB}" srcOrd="0" destOrd="1" presId="urn:microsoft.com/office/officeart/2005/8/layout/vList5"/>
    <dgm:cxn modelId="{57FC9499-734B-43B8-AF5B-B5B937646F4D}" srcId="{781E6ED0-E0DD-49B1-89DA-DF25A9857CC7}" destId="{EBCC2EE1-A977-4C56-ADEE-F973DD313721}" srcOrd="1" destOrd="0" parTransId="{02BE02ED-AB4E-4FAA-972E-F9B29A3B57A6}" sibTransId="{24CBE629-26AE-4285-B756-9552F46827E6}"/>
    <dgm:cxn modelId="{0D019B0D-2CDD-453E-93A8-B5531FD6EAA2}" type="presParOf" srcId="{8F7802C5-A84C-48E5-886A-677F8E04F143}" destId="{0C93FBDC-6D13-437B-B1F8-A2D647D9C3D0}" srcOrd="0" destOrd="0" presId="urn:microsoft.com/office/officeart/2005/8/layout/vList5"/>
    <dgm:cxn modelId="{31D59F43-F881-4D15-8E4B-369355DE8BA5}" type="presParOf" srcId="{0C93FBDC-6D13-437B-B1F8-A2D647D9C3D0}" destId="{A7E233F1-36E9-4C05-A5EE-5B12DD04A094}" srcOrd="0" destOrd="0" presId="urn:microsoft.com/office/officeart/2005/8/layout/vList5"/>
    <dgm:cxn modelId="{4AE3D4CD-2B95-4AD9-98E5-262224092F58}" type="presParOf" srcId="{0C93FBDC-6D13-437B-B1F8-A2D647D9C3D0}" destId="{E9D25220-5B55-40FD-9FE2-2D13C0CE77AB}" srcOrd="1" destOrd="0" presId="urn:microsoft.com/office/officeart/2005/8/layout/vList5"/>
    <dgm:cxn modelId="{13B6F587-A195-4100-B16D-90C35FF36B6A}" type="presParOf" srcId="{8F7802C5-A84C-48E5-886A-677F8E04F143}" destId="{486430F2-772C-4E7E-9E4A-45BE99396406}" srcOrd="1" destOrd="0" presId="urn:microsoft.com/office/officeart/2005/8/layout/vList5"/>
    <dgm:cxn modelId="{F8909CB8-4B3E-471E-AC01-096004EFA5A3}" type="presParOf" srcId="{8F7802C5-A84C-48E5-886A-677F8E04F143}" destId="{B13384FC-BB40-4967-8D0C-1742CD9594CB}" srcOrd="2" destOrd="0" presId="urn:microsoft.com/office/officeart/2005/8/layout/vList5"/>
    <dgm:cxn modelId="{FB274B10-F19D-4FCD-99F1-A09D1755FA2B}" type="presParOf" srcId="{B13384FC-BB40-4967-8D0C-1742CD9594CB}" destId="{83D442BF-9481-46C9-B75C-C037D8704A19}" srcOrd="0" destOrd="0" presId="urn:microsoft.com/office/officeart/2005/8/layout/vList5"/>
    <dgm:cxn modelId="{F84E889D-0D9F-40B0-B7ED-142FFBED8E46}" type="presParOf" srcId="{B13384FC-BB40-4967-8D0C-1742CD9594CB}" destId="{ADC44869-8BAC-4F62-BBEA-B827BD270166}" srcOrd="1" destOrd="0" presId="urn:microsoft.com/office/officeart/2005/8/layout/vList5"/>
    <dgm:cxn modelId="{442C8345-913D-4DB4-B477-3BB58623FEB7}" type="presParOf" srcId="{8F7802C5-A84C-48E5-886A-677F8E04F143}" destId="{A348B5B7-E20B-4232-B18A-DE9F62D45843}" srcOrd="3" destOrd="0" presId="urn:microsoft.com/office/officeart/2005/8/layout/vList5"/>
    <dgm:cxn modelId="{94267CDD-6289-4F16-92BA-D41A0A0C3B7A}" type="presParOf" srcId="{8F7802C5-A84C-48E5-886A-677F8E04F143}" destId="{17157122-0BE6-4937-848A-0FD0756333E5}" srcOrd="4" destOrd="0" presId="urn:microsoft.com/office/officeart/2005/8/layout/vList5"/>
    <dgm:cxn modelId="{2C3E4902-02EA-4B12-A7C3-5119B20960E1}" type="presParOf" srcId="{17157122-0BE6-4937-848A-0FD0756333E5}" destId="{7B1BEFDF-83AC-40E7-B813-0A1D58646746}" srcOrd="0" destOrd="0" presId="urn:microsoft.com/office/officeart/2005/8/layout/vList5"/>
    <dgm:cxn modelId="{8287DDC6-EEB1-41B1-87C8-C06EE4925647}" type="presParOf" srcId="{17157122-0BE6-4937-848A-0FD0756333E5}" destId="{3D95975E-E313-4528-8E6F-912693BA6B96}"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96F85C8-F9D1-4C9B-98D9-1B9A9769BD2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D0CAEBAB-A3D4-48B3-88C8-D300E0BAC0CD}">
      <dgm:prSet/>
      <dgm:spPr>
        <a:solidFill>
          <a:schemeClr val="accent1">
            <a:lumMod val="50000"/>
          </a:schemeClr>
        </a:solidFill>
      </dgm:spPr>
      <dgm:t>
        <a:bodyPr/>
        <a:lstStyle/>
        <a:p>
          <a:pPr rtl="0"/>
          <a:r>
            <a:rPr lang="en-US" dirty="0" smtClean="0"/>
            <a:t>General Improvements</a:t>
          </a:r>
          <a:endParaRPr lang="en-US" dirty="0"/>
        </a:p>
      </dgm:t>
    </dgm:pt>
    <dgm:pt modelId="{C67ACF79-B8D4-4328-9137-ED0AB67A353F}" type="sibTrans" cxnId="{E87FBE1E-E888-4602-AE0E-0A105904140D}">
      <dgm:prSet/>
      <dgm:spPr/>
      <dgm:t>
        <a:bodyPr/>
        <a:lstStyle/>
        <a:p>
          <a:endParaRPr lang="en-US"/>
        </a:p>
      </dgm:t>
    </dgm:pt>
    <dgm:pt modelId="{083DB04E-2320-4B56-972E-6C6371780B79}" type="parTrans" cxnId="{E87FBE1E-E888-4602-AE0E-0A105904140D}">
      <dgm:prSet/>
      <dgm:spPr/>
      <dgm:t>
        <a:bodyPr/>
        <a:lstStyle/>
        <a:p>
          <a:endParaRPr lang="en-US"/>
        </a:p>
      </dgm:t>
    </dgm:pt>
    <dgm:pt modelId="{86687D7E-2F00-4713-BD2F-0504292EC2C2}">
      <dgm:prSet custT="1"/>
      <dgm:spPr>
        <a:solidFill>
          <a:schemeClr val="accent1">
            <a:lumMod val="20000"/>
            <a:lumOff val="80000"/>
            <a:alpha val="90000"/>
          </a:schemeClr>
        </a:solidFill>
      </dgm:spPr>
      <dgm:t>
        <a:bodyPr/>
        <a:lstStyle/>
        <a:p>
          <a:pPr rtl="0"/>
          <a:r>
            <a:rPr lang="en-US" sz="1500" dirty="0" smtClean="0">
              <a:solidFill>
                <a:srgbClr val="000000"/>
              </a:solidFill>
            </a:rPr>
            <a:t>Higher outlet count (Up to 42) for Aggregate Metered</a:t>
          </a:r>
          <a:endParaRPr lang="en-US" sz="1500" dirty="0">
            <a:solidFill>
              <a:srgbClr val="000000"/>
            </a:solidFill>
          </a:endParaRPr>
        </a:p>
      </dgm:t>
    </dgm:pt>
    <dgm:pt modelId="{579A68CA-B83E-43B2-9E77-321C6958989B}" type="sibTrans" cxnId="{AAB84006-C256-47E0-9534-C0D609A13455}">
      <dgm:prSet/>
      <dgm:spPr/>
      <dgm:t>
        <a:bodyPr/>
        <a:lstStyle/>
        <a:p>
          <a:endParaRPr lang="en-US"/>
        </a:p>
      </dgm:t>
    </dgm:pt>
    <dgm:pt modelId="{EFE4699F-4327-4E3D-871D-2AD464CED980}" type="parTrans" cxnId="{AAB84006-C256-47E0-9534-C0D609A13455}">
      <dgm:prSet/>
      <dgm:spPr/>
      <dgm:t>
        <a:bodyPr/>
        <a:lstStyle/>
        <a:p>
          <a:endParaRPr lang="en-US"/>
        </a:p>
      </dgm:t>
    </dgm:pt>
    <dgm:pt modelId="{5D91A7E7-B9C0-475F-A63E-701662F7A4C3}">
      <dgm:prSet custT="1"/>
      <dgm:spPr>
        <a:solidFill>
          <a:schemeClr val="accent1">
            <a:lumMod val="20000"/>
            <a:lumOff val="80000"/>
            <a:alpha val="90000"/>
          </a:schemeClr>
        </a:solidFill>
      </dgm:spPr>
      <dgm:t>
        <a:bodyPr/>
        <a:lstStyle/>
        <a:p>
          <a:pPr rtl="0"/>
          <a:r>
            <a:rPr lang="en-US" sz="1500" dirty="0" smtClean="0">
              <a:solidFill>
                <a:srgbClr val="000000"/>
              </a:solidFill>
            </a:rPr>
            <a:t>Slim profile circuit breakers</a:t>
          </a:r>
          <a:endParaRPr lang="en-US" sz="1500" dirty="0">
            <a:solidFill>
              <a:srgbClr val="000000"/>
            </a:solidFill>
          </a:endParaRPr>
        </a:p>
      </dgm:t>
    </dgm:pt>
    <dgm:pt modelId="{9D3F79AD-F6A5-48CB-B9E6-8FF4924A57D0}" type="sibTrans" cxnId="{D1F5715E-53D7-4168-9A4A-D1F2161C6243}">
      <dgm:prSet/>
      <dgm:spPr/>
      <dgm:t>
        <a:bodyPr/>
        <a:lstStyle/>
        <a:p>
          <a:endParaRPr lang="en-US"/>
        </a:p>
      </dgm:t>
    </dgm:pt>
    <dgm:pt modelId="{831BE443-FFC1-4195-914C-610B5EBDC0C0}" type="parTrans" cxnId="{D1F5715E-53D7-4168-9A4A-D1F2161C6243}">
      <dgm:prSet/>
      <dgm:spPr/>
      <dgm:t>
        <a:bodyPr/>
        <a:lstStyle/>
        <a:p>
          <a:endParaRPr lang="en-US"/>
        </a:p>
      </dgm:t>
    </dgm:pt>
    <dgm:pt modelId="{EDDF1069-4F80-4C63-9796-A9FEDFEF639E}">
      <dgm:prSet custT="1"/>
      <dgm:spPr>
        <a:solidFill>
          <a:schemeClr val="accent1">
            <a:lumMod val="20000"/>
            <a:lumOff val="80000"/>
            <a:alpha val="90000"/>
          </a:schemeClr>
        </a:solidFill>
      </dgm:spPr>
      <dgm:t>
        <a:bodyPr/>
        <a:lstStyle/>
        <a:p>
          <a:pPr rtl="0"/>
          <a:r>
            <a:rPr lang="en-US" sz="1500" dirty="0" smtClean="0">
              <a:solidFill>
                <a:srgbClr val="000000"/>
              </a:solidFill>
            </a:rPr>
            <a:t>Hardwired input power models</a:t>
          </a:r>
          <a:endParaRPr lang="en-US" sz="1500" dirty="0">
            <a:solidFill>
              <a:srgbClr val="000000"/>
            </a:solidFill>
          </a:endParaRPr>
        </a:p>
      </dgm:t>
    </dgm:pt>
    <dgm:pt modelId="{2A17C86F-CEEC-49D7-9084-810027D47390}" type="sibTrans" cxnId="{0F21453E-7BD7-4E4A-80D4-799E6CDF461E}">
      <dgm:prSet/>
      <dgm:spPr/>
      <dgm:t>
        <a:bodyPr/>
        <a:lstStyle/>
        <a:p>
          <a:endParaRPr lang="en-US"/>
        </a:p>
      </dgm:t>
    </dgm:pt>
    <dgm:pt modelId="{A533D548-CA8A-4D86-8698-DA36B1BBD814}" type="parTrans" cxnId="{0F21453E-7BD7-4E4A-80D4-799E6CDF461E}">
      <dgm:prSet/>
      <dgm:spPr/>
      <dgm:t>
        <a:bodyPr/>
        <a:lstStyle/>
        <a:p>
          <a:endParaRPr lang="en-US"/>
        </a:p>
      </dgm:t>
    </dgm:pt>
    <dgm:pt modelId="{3E68DE54-1BCD-4290-B6E9-96D9AE6F24DC}">
      <dgm:prSet custT="1"/>
      <dgm:spPr>
        <a:solidFill>
          <a:schemeClr val="accent1">
            <a:lumMod val="20000"/>
            <a:lumOff val="80000"/>
            <a:alpha val="90000"/>
          </a:schemeClr>
        </a:solidFill>
      </dgm:spPr>
      <dgm:t>
        <a:bodyPr/>
        <a:lstStyle/>
        <a:p>
          <a:pPr rtl="0"/>
          <a:r>
            <a:rPr lang="en-US" sz="1500" dirty="0" smtClean="0">
              <a:solidFill>
                <a:srgbClr val="000000"/>
              </a:solidFill>
            </a:rPr>
            <a:t>Flexible position input power cord entry</a:t>
          </a:r>
          <a:endParaRPr lang="en-US" sz="1500" dirty="0">
            <a:solidFill>
              <a:srgbClr val="000000"/>
            </a:solidFill>
          </a:endParaRPr>
        </a:p>
      </dgm:t>
    </dgm:pt>
    <dgm:pt modelId="{3B311791-DC94-45C8-928A-47F61AEFAE61}" type="sibTrans" cxnId="{8B713B67-4722-496C-B654-B66BC6F20E64}">
      <dgm:prSet/>
      <dgm:spPr/>
      <dgm:t>
        <a:bodyPr/>
        <a:lstStyle/>
        <a:p>
          <a:endParaRPr lang="en-US"/>
        </a:p>
      </dgm:t>
    </dgm:pt>
    <dgm:pt modelId="{E08E6244-5D37-4A36-8C0D-0F2069F17B2D}" type="parTrans" cxnId="{8B713B67-4722-496C-B654-B66BC6F20E64}">
      <dgm:prSet/>
      <dgm:spPr/>
      <dgm:t>
        <a:bodyPr/>
        <a:lstStyle/>
        <a:p>
          <a:endParaRPr lang="en-US"/>
        </a:p>
      </dgm:t>
    </dgm:pt>
    <dgm:pt modelId="{F364836B-7881-4918-84AE-0D00A8E142D3}">
      <dgm:prSet/>
      <dgm:spPr>
        <a:solidFill>
          <a:schemeClr val="accent1">
            <a:lumMod val="50000"/>
          </a:schemeClr>
        </a:solidFill>
      </dgm:spPr>
      <dgm:t>
        <a:bodyPr/>
        <a:lstStyle/>
        <a:p>
          <a:pPr rtl="0"/>
          <a:r>
            <a:rPr lang="en-US" dirty="0" smtClean="0"/>
            <a:t>+</a:t>
          </a:r>
          <a:br>
            <a:rPr lang="en-US" dirty="0" smtClean="0"/>
          </a:br>
          <a:r>
            <a:rPr lang="en-US" dirty="0" smtClean="0"/>
            <a:t>Advantages Avocent PM</a:t>
          </a:r>
          <a:endParaRPr lang="en-US" dirty="0"/>
        </a:p>
      </dgm:t>
    </dgm:pt>
    <dgm:pt modelId="{FC5DBD30-7F60-431D-8548-2928376920CA}" type="sibTrans" cxnId="{25B06317-0551-4FA4-A759-2AA23E6DD4F4}">
      <dgm:prSet/>
      <dgm:spPr/>
      <dgm:t>
        <a:bodyPr/>
        <a:lstStyle/>
        <a:p>
          <a:endParaRPr lang="en-US"/>
        </a:p>
      </dgm:t>
    </dgm:pt>
    <dgm:pt modelId="{6313C164-15E1-463B-9837-C76DC2E11CBC}" type="parTrans" cxnId="{25B06317-0551-4FA4-A759-2AA23E6DD4F4}">
      <dgm:prSet/>
      <dgm:spPr/>
      <dgm:t>
        <a:bodyPr/>
        <a:lstStyle/>
        <a:p>
          <a:endParaRPr lang="en-US"/>
        </a:p>
      </dgm:t>
    </dgm:pt>
    <dgm:pt modelId="{0B130F34-B125-44C6-B76A-DA017A8D2632}">
      <dgm:prSet custT="1"/>
      <dgm:spPr>
        <a:solidFill>
          <a:schemeClr val="accent1">
            <a:lumMod val="20000"/>
            <a:lumOff val="80000"/>
            <a:alpha val="90000"/>
          </a:schemeClr>
        </a:solidFill>
      </dgm:spPr>
      <dgm:t>
        <a:bodyPr/>
        <a:lstStyle/>
        <a:p>
          <a:pPr rtl="0"/>
          <a:r>
            <a:rPr lang="en-US" sz="1500" dirty="0" smtClean="0">
              <a:solidFill>
                <a:srgbClr val="000000"/>
              </a:solidFill>
            </a:rPr>
            <a:t>Higher C19 outlets (6/12) in 0U models</a:t>
          </a:r>
          <a:endParaRPr lang="en-US" sz="1500" dirty="0">
            <a:solidFill>
              <a:srgbClr val="000000"/>
            </a:solidFill>
          </a:endParaRPr>
        </a:p>
      </dgm:t>
    </dgm:pt>
    <dgm:pt modelId="{C43BF8C1-B00F-47D8-99E3-D18B71350FED}" type="sibTrans" cxnId="{DADD6798-8E45-45D9-A9C4-19FF2C99E7B6}">
      <dgm:prSet/>
      <dgm:spPr/>
      <dgm:t>
        <a:bodyPr/>
        <a:lstStyle/>
        <a:p>
          <a:endParaRPr lang="en-US"/>
        </a:p>
      </dgm:t>
    </dgm:pt>
    <dgm:pt modelId="{7428C59E-FF9E-4BFA-A772-6E74966983E4}" type="parTrans" cxnId="{DADD6798-8E45-45D9-A9C4-19FF2C99E7B6}">
      <dgm:prSet/>
      <dgm:spPr/>
      <dgm:t>
        <a:bodyPr/>
        <a:lstStyle/>
        <a:p>
          <a:endParaRPr lang="en-US"/>
        </a:p>
      </dgm:t>
    </dgm:pt>
    <dgm:pt modelId="{781E6ED0-E0DD-49B1-89DA-DF25A9857CC7}">
      <dgm:prSet/>
      <dgm:spPr>
        <a:solidFill>
          <a:schemeClr val="accent1">
            <a:lumMod val="50000"/>
          </a:schemeClr>
        </a:solidFill>
      </dgm:spPr>
      <dgm:t>
        <a:bodyPr/>
        <a:lstStyle/>
        <a:p>
          <a:pPr rtl="0"/>
          <a:r>
            <a:rPr lang="en-US" dirty="0" smtClean="0"/>
            <a:t>+</a:t>
          </a:r>
          <a:br>
            <a:rPr lang="en-US" dirty="0" smtClean="0"/>
          </a:br>
          <a:r>
            <a:rPr lang="en-US" dirty="0" smtClean="0"/>
            <a:t>Advantages</a:t>
          </a:r>
          <a:br>
            <a:rPr lang="en-US" dirty="0" smtClean="0"/>
          </a:br>
          <a:r>
            <a:rPr lang="en-US" dirty="0" err="1" smtClean="0"/>
            <a:t>Liebert</a:t>
          </a:r>
          <a:r>
            <a:rPr lang="en-US" dirty="0" smtClean="0"/>
            <a:t> MPH</a:t>
          </a:r>
          <a:endParaRPr lang="en-US" dirty="0"/>
        </a:p>
      </dgm:t>
    </dgm:pt>
    <dgm:pt modelId="{7A013E66-72FE-4CF1-8A95-1A0AEEE5D157}" type="sibTrans" cxnId="{B9C64A6E-83B3-4915-963C-62DD686006AB}">
      <dgm:prSet/>
      <dgm:spPr/>
      <dgm:t>
        <a:bodyPr/>
        <a:lstStyle/>
        <a:p>
          <a:endParaRPr lang="en-US"/>
        </a:p>
      </dgm:t>
    </dgm:pt>
    <dgm:pt modelId="{E31A724E-E5F7-4B14-96A0-AA096D5C74CB}" type="parTrans" cxnId="{B9C64A6E-83B3-4915-963C-62DD686006AB}">
      <dgm:prSet/>
      <dgm:spPr/>
      <dgm:t>
        <a:bodyPr/>
        <a:lstStyle/>
        <a:p>
          <a:endParaRPr lang="en-US"/>
        </a:p>
      </dgm:t>
    </dgm:pt>
    <dgm:pt modelId="{2A910309-594A-4302-91BC-903F97B9B81E}">
      <dgm:prSet custT="1"/>
      <dgm:spPr>
        <a:solidFill>
          <a:schemeClr val="accent1">
            <a:lumMod val="20000"/>
            <a:lumOff val="80000"/>
            <a:alpha val="90000"/>
          </a:schemeClr>
        </a:solidFill>
      </dgm:spPr>
      <dgm:t>
        <a:bodyPr/>
        <a:lstStyle/>
        <a:p>
          <a:pPr rtl="0"/>
          <a:r>
            <a:rPr lang="en-US" sz="1500" dirty="0" smtClean="0">
              <a:solidFill>
                <a:srgbClr val="000000"/>
              </a:solidFill>
            </a:rPr>
            <a:t>Outlet Level Metered &amp; Switched and Outlet Metered Models </a:t>
          </a:r>
          <a:endParaRPr lang="en-US" sz="1500" dirty="0">
            <a:solidFill>
              <a:srgbClr val="000000"/>
            </a:solidFill>
          </a:endParaRPr>
        </a:p>
      </dgm:t>
    </dgm:pt>
    <dgm:pt modelId="{35820E9E-5CFA-4597-B9D8-2E3BCC775820}" type="sibTrans" cxnId="{130A1F0A-7954-42C5-B978-86ACAED09EE5}">
      <dgm:prSet/>
      <dgm:spPr/>
      <dgm:t>
        <a:bodyPr/>
        <a:lstStyle/>
        <a:p>
          <a:endParaRPr lang="en-US"/>
        </a:p>
      </dgm:t>
    </dgm:pt>
    <dgm:pt modelId="{9139CEBA-4DDF-4C57-A43F-A265D23F2F6E}" type="parTrans" cxnId="{130A1F0A-7954-42C5-B978-86ACAED09EE5}">
      <dgm:prSet/>
      <dgm:spPr/>
      <dgm:t>
        <a:bodyPr/>
        <a:lstStyle/>
        <a:p>
          <a:endParaRPr lang="en-US"/>
        </a:p>
      </dgm:t>
    </dgm:pt>
    <dgm:pt modelId="{62E7575D-B81C-4401-B415-0D0175FE1E98}">
      <dgm:prSet custT="1"/>
      <dgm:spPr>
        <a:solidFill>
          <a:schemeClr val="accent1">
            <a:lumMod val="20000"/>
            <a:lumOff val="80000"/>
            <a:alpha val="90000"/>
          </a:schemeClr>
        </a:solidFill>
      </dgm:spPr>
      <dgm:t>
        <a:bodyPr/>
        <a:lstStyle/>
        <a:p>
          <a:pPr rtl="0"/>
          <a:r>
            <a:rPr lang="en-US" sz="1500" dirty="0" smtClean="0">
              <a:solidFill>
                <a:srgbClr val="000000"/>
              </a:solidFill>
            </a:rPr>
            <a:t>Broader range: Stock/Standard &amp; Configured designs </a:t>
          </a:r>
          <a:endParaRPr lang="en-US" sz="1500" dirty="0">
            <a:solidFill>
              <a:srgbClr val="000000"/>
            </a:solidFill>
          </a:endParaRPr>
        </a:p>
      </dgm:t>
    </dgm:pt>
    <dgm:pt modelId="{E42F7CDC-3378-4048-8149-FE0B86413225}" type="parTrans" cxnId="{8F1D3F10-F6F9-4919-84B7-A0CD174222FB}">
      <dgm:prSet/>
      <dgm:spPr/>
      <dgm:t>
        <a:bodyPr/>
        <a:lstStyle/>
        <a:p>
          <a:endParaRPr lang="en-US"/>
        </a:p>
      </dgm:t>
    </dgm:pt>
    <dgm:pt modelId="{A1114E8B-D976-44E3-B586-F173F267232A}" type="sibTrans" cxnId="{8F1D3F10-F6F9-4919-84B7-A0CD174222FB}">
      <dgm:prSet/>
      <dgm:spPr/>
      <dgm:t>
        <a:bodyPr/>
        <a:lstStyle/>
        <a:p>
          <a:endParaRPr lang="en-US"/>
        </a:p>
      </dgm:t>
    </dgm:pt>
    <dgm:pt modelId="{138452D1-9873-46DE-B6DD-D505F0D3BF82}">
      <dgm:prSet custT="1"/>
      <dgm:spPr>
        <a:solidFill>
          <a:schemeClr val="accent1">
            <a:lumMod val="20000"/>
            <a:lumOff val="80000"/>
            <a:alpha val="90000"/>
          </a:schemeClr>
        </a:solidFill>
      </dgm:spPr>
      <dgm:t>
        <a:bodyPr/>
        <a:lstStyle/>
        <a:p>
          <a:pPr rtl="0"/>
          <a:r>
            <a:rPr lang="en-US" sz="1500" dirty="0" smtClean="0">
              <a:solidFill>
                <a:srgbClr val="000000"/>
              </a:solidFill>
            </a:rPr>
            <a:t>Reduced cross sectional area – 56mm x 50mm</a:t>
          </a:r>
          <a:endParaRPr lang="en-US" sz="1500" dirty="0">
            <a:solidFill>
              <a:srgbClr val="000000"/>
            </a:solidFill>
          </a:endParaRPr>
        </a:p>
      </dgm:t>
    </dgm:pt>
    <dgm:pt modelId="{1B44F8A9-0FBD-476A-8DF4-EDA714665FC3}" type="parTrans" cxnId="{4E69861B-358D-4CE2-A5A4-E12AE1D1D162}">
      <dgm:prSet/>
      <dgm:spPr/>
      <dgm:t>
        <a:bodyPr/>
        <a:lstStyle/>
        <a:p>
          <a:endParaRPr lang="en-US"/>
        </a:p>
      </dgm:t>
    </dgm:pt>
    <dgm:pt modelId="{C6D24DF8-4A6F-4356-887E-C8EFDE549EAD}" type="sibTrans" cxnId="{4E69861B-358D-4CE2-A5A4-E12AE1D1D162}">
      <dgm:prSet/>
      <dgm:spPr/>
      <dgm:t>
        <a:bodyPr/>
        <a:lstStyle/>
        <a:p>
          <a:endParaRPr lang="en-US"/>
        </a:p>
      </dgm:t>
    </dgm:pt>
    <dgm:pt modelId="{8F7802C5-A84C-48E5-886A-677F8E04F143}" type="pres">
      <dgm:prSet presAssocID="{296F85C8-F9D1-4C9B-98D9-1B9A9769BD2A}" presName="Name0" presStyleCnt="0">
        <dgm:presLayoutVars>
          <dgm:dir/>
          <dgm:animLvl val="lvl"/>
          <dgm:resizeHandles val="exact"/>
        </dgm:presLayoutVars>
      </dgm:prSet>
      <dgm:spPr/>
      <dgm:t>
        <a:bodyPr/>
        <a:lstStyle/>
        <a:p>
          <a:endParaRPr lang="en-US"/>
        </a:p>
      </dgm:t>
    </dgm:pt>
    <dgm:pt modelId="{0C93FBDC-6D13-437B-B1F8-A2D647D9C3D0}" type="pres">
      <dgm:prSet presAssocID="{D0CAEBAB-A3D4-48B3-88C8-D300E0BAC0CD}" presName="linNode" presStyleCnt="0"/>
      <dgm:spPr/>
    </dgm:pt>
    <dgm:pt modelId="{A7E233F1-36E9-4C05-A5EE-5B12DD04A094}" type="pres">
      <dgm:prSet presAssocID="{D0CAEBAB-A3D4-48B3-88C8-D300E0BAC0CD}" presName="parentText" presStyleLbl="node1" presStyleIdx="0" presStyleCnt="3">
        <dgm:presLayoutVars>
          <dgm:chMax val="1"/>
          <dgm:bulletEnabled val="1"/>
        </dgm:presLayoutVars>
      </dgm:prSet>
      <dgm:spPr/>
      <dgm:t>
        <a:bodyPr/>
        <a:lstStyle/>
        <a:p>
          <a:endParaRPr lang="en-US"/>
        </a:p>
      </dgm:t>
    </dgm:pt>
    <dgm:pt modelId="{E9D25220-5B55-40FD-9FE2-2D13C0CE77AB}" type="pres">
      <dgm:prSet presAssocID="{D0CAEBAB-A3D4-48B3-88C8-D300E0BAC0CD}" presName="descendantText" presStyleLbl="alignAccFollowNode1" presStyleIdx="0" presStyleCnt="3" custScaleY="139733">
        <dgm:presLayoutVars>
          <dgm:bulletEnabled val="1"/>
        </dgm:presLayoutVars>
      </dgm:prSet>
      <dgm:spPr/>
      <dgm:t>
        <a:bodyPr/>
        <a:lstStyle/>
        <a:p>
          <a:endParaRPr lang="en-US"/>
        </a:p>
      </dgm:t>
    </dgm:pt>
    <dgm:pt modelId="{486430F2-772C-4E7E-9E4A-45BE99396406}" type="pres">
      <dgm:prSet presAssocID="{C67ACF79-B8D4-4328-9137-ED0AB67A353F}" presName="sp" presStyleCnt="0"/>
      <dgm:spPr/>
    </dgm:pt>
    <dgm:pt modelId="{B13384FC-BB40-4967-8D0C-1742CD9594CB}" type="pres">
      <dgm:prSet presAssocID="{F364836B-7881-4918-84AE-0D00A8E142D3}" presName="linNode" presStyleCnt="0"/>
      <dgm:spPr/>
    </dgm:pt>
    <dgm:pt modelId="{83D442BF-9481-46C9-B75C-C037D8704A19}" type="pres">
      <dgm:prSet presAssocID="{F364836B-7881-4918-84AE-0D00A8E142D3}" presName="parentText" presStyleLbl="node1" presStyleIdx="1" presStyleCnt="3" custLinFactNeighborX="-45872" custLinFactNeighborY="-273">
        <dgm:presLayoutVars>
          <dgm:chMax val="1"/>
          <dgm:bulletEnabled val="1"/>
        </dgm:presLayoutVars>
      </dgm:prSet>
      <dgm:spPr/>
      <dgm:t>
        <a:bodyPr/>
        <a:lstStyle/>
        <a:p>
          <a:endParaRPr lang="en-US"/>
        </a:p>
      </dgm:t>
    </dgm:pt>
    <dgm:pt modelId="{ADC44869-8BAC-4F62-BBEA-B827BD270166}" type="pres">
      <dgm:prSet presAssocID="{F364836B-7881-4918-84AE-0D00A8E142D3}" presName="descendantText" presStyleLbl="alignAccFollowNode1" presStyleIdx="1" presStyleCnt="3" custLinFactNeighborY="1051">
        <dgm:presLayoutVars>
          <dgm:bulletEnabled val="1"/>
        </dgm:presLayoutVars>
      </dgm:prSet>
      <dgm:spPr/>
      <dgm:t>
        <a:bodyPr/>
        <a:lstStyle/>
        <a:p>
          <a:endParaRPr lang="en-US"/>
        </a:p>
      </dgm:t>
    </dgm:pt>
    <dgm:pt modelId="{A348B5B7-E20B-4232-B18A-DE9F62D45843}" type="pres">
      <dgm:prSet presAssocID="{FC5DBD30-7F60-431D-8548-2928376920CA}" presName="sp" presStyleCnt="0"/>
      <dgm:spPr/>
    </dgm:pt>
    <dgm:pt modelId="{17157122-0BE6-4937-848A-0FD0756333E5}" type="pres">
      <dgm:prSet presAssocID="{781E6ED0-E0DD-49B1-89DA-DF25A9857CC7}" presName="linNode" presStyleCnt="0"/>
      <dgm:spPr/>
    </dgm:pt>
    <dgm:pt modelId="{7B1BEFDF-83AC-40E7-B813-0A1D58646746}" type="pres">
      <dgm:prSet presAssocID="{781E6ED0-E0DD-49B1-89DA-DF25A9857CC7}" presName="parentText" presStyleLbl="node1" presStyleIdx="2" presStyleCnt="3">
        <dgm:presLayoutVars>
          <dgm:chMax val="1"/>
          <dgm:bulletEnabled val="1"/>
        </dgm:presLayoutVars>
      </dgm:prSet>
      <dgm:spPr/>
      <dgm:t>
        <a:bodyPr/>
        <a:lstStyle/>
        <a:p>
          <a:endParaRPr lang="en-US"/>
        </a:p>
      </dgm:t>
    </dgm:pt>
    <dgm:pt modelId="{3D95975E-E313-4528-8E6F-912693BA6B96}" type="pres">
      <dgm:prSet presAssocID="{781E6ED0-E0DD-49B1-89DA-DF25A9857CC7}" presName="descendantText" presStyleLbl="alignAccFollowNode1" presStyleIdx="2" presStyleCnt="3">
        <dgm:presLayoutVars>
          <dgm:bulletEnabled val="1"/>
        </dgm:presLayoutVars>
      </dgm:prSet>
      <dgm:spPr/>
      <dgm:t>
        <a:bodyPr/>
        <a:lstStyle/>
        <a:p>
          <a:endParaRPr lang="en-US"/>
        </a:p>
      </dgm:t>
    </dgm:pt>
  </dgm:ptLst>
  <dgm:cxnLst>
    <dgm:cxn modelId="{0B2110CC-8B9A-417F-BCB6-063E7E4A180D}" type="presOf" srcId="{2A910309-594A-4302-91BC-903F97B9B81E}" destId="{ADC44869-8BAC-4F62-BBEA-B827BD270166}" srcOrd="0" destOrd="0" presId="urn:microsoft.com/office/officeart/2005/8/layout/vList5"/>
    <dgm:cxn modelId="{7FCB6DA8-9D1F-43CC-A732-13B1D0D968AC}" type="presOf" srcId="{D0CAEBAB-A3D4-48B3-88C8-D300E0BAC0CD}" destId="{A7E233F1-36E9-4C05-A5EE-5B12DD04A094}" srcOrd="0" destOrd="0" presId="urn:microsoft.com/office/officeart/2005/8/layout/vList5"/>
    <dgm:cxn modelId="{B9C64A6E-83B3-4915-963C-62DD686006AB}" srcId="{296F85C8-F9D1-4C9B-98D9-1B9A9769BD2A}" destId="{781E6ED0-E0DD-49B1-89DA-DF25A9857CC7}" srcOrd="2" destOrd="0" parTransId="{E31A724E-E5F7-4B14-96A0-AA096D5C74CB}" sibTransId="{7A013E66-72FE-4CF1-8A95-1A0AEEE5D157}"/>
    <dgm:cxn modelId="{D33783BC-118F-4EE8-8EFD-F341E60CA56C}" type="presOf" srcId="{86687D7E-2F00-4713-BD2F-0504292EC2C2}" destId="{E9D25220-5B55-40FD-9FE2-2D13C0CE77AB}" srcOrd="0" destOrd="4" presId="urn:microsoft.com/office/officeart/2005/8/layout/vList5"/>
    <dgm:cxn modelId="{130A1F0A-7954-42C5-B978-86ACAED09EE5}" srcId="{F364836B-7881-4918-84AE-0D00A8E142D3}" destId="{2A910309-594A-4302-91BC-903F97B9B81E}" srcOrd="0" destOrd="0" parTransId="{9139CEBA-4DDF-4C57-A43F-A265D23F2F6E}" sibTransId="{35820E9E-5CFA-4597-B9D8-2E3BCC775820}"/>
    <dgm:cxn modelId="{1E92FB53-C785-47A2-B295-CBE1545738F1}" type="presOf" srcId="{3E68DE54-1BCD-4290-B6E9-96D9AE6F24DC}" destId="{E9D25220-5B55-40FD-9FE2-2D13C0CE77AB}" srcOrd="0" destOrd="0" presId="urn:microsoft.com/office/officeart/2005/8/layout/vList5"/>
    <dgm:cxn modelId="{1CAA809B-00DB-4083-A416-FB291A559DA0}" type="presOf" srcId="{0B130F34-B125-44C6-B76A-DA017A8D2632}" destId="{3D95975E-E313-4528-8E6F-912693BA6B96}" srcOrd="0" destOrd="0" presId="urn:microsoft.com/office/officeart/2005/8/layout/vList5"/>
    <dgm:cxn modelId="{8B713B67-4722-496C-B654-B66BC6F20E64}" srcId="{D0CAEBAB-A3D4-48B3-88C8-D300E0BAC0CD}" destId="{3E68DE54-1BCD-4290-B6E9-96D9AE6F24DC}" srcOrd="0" destOrd="0" parTransId="{E08E6244-5D37-4A36-8C0D-0F2069F17B2D}" sibTransId="{3B311791-DC94-45C8-928A-47F61AEFAE61}"/>
    <dgm:cxn modelId="{CBEC62A3-55F2-4FDF-A78A-1C31BBE671D1}" type="presOf" srcId="{5D91A7E7-B9C0-475F-A63E-701662F7A4C3}" destId="{E9D25220-5B55-40FD-9FE2-2D13C0CE77AB}" srcOrd="0" destOrd="2" presId="urn:microsoft.com/office/officeart/2005/8/layout/vList5"/>
    <dgm:cxn modelId="{25B06317-0551-4FA4-A759-2AA23E6DD4F4}" srcId="{296F85C8-F9D1-4C9B-98D9-1B9A9769BD2A}" destId="{F364836B-7881-4918-84AE-0D00A8E142D3}" srcOrd="1" destOrd="0" parTransId="{6313C164-15E1-463B-9837-C76DC2E11CBC}" sibTransId="{FC5DBD30-7F60-431D-8548-2928376920CA}"/>
    <dgm:cxn modelId="{0F21453E-7BD7-4E4A-80D4-799E6CDF461E}" srcId="{D0CAEBAB-A3D4-48B3-88C8-D300E0BAC0CD}" destId="{EDDF1069-4F80-4C63-9796-A9FEDFEF639E}" srcOrd="1" destOrd="0" parTransId="{A533D548-CA8A-4D86-8698-DA36B1BBD814}" sibTransId="{2A17C86F-CEEC-49D7-9084-810027D47390}"/>
    <dgm:cxn modelId="{E87FBE1E-E888-4602-AE0E-0A105904140D}" srcId="{296F85C8-F9D1-4C9B-98D9-1B9A9769BD2A}" destId="{D0CAEBAB-A3D4-48B3-88C8-D300E0BAC0CD}" srcOrd="0" destOrd="0" parTransId="{083DB04E-2320-4B56-972E-6C6371780B79}" sibTransId="{C67ACF79-B8D4-4328-9137-ED0AB67A353F}"/>
    <dgm:cxn modelId="{8F1D3F10-F6F9-4919-84B7-A0CD174222FB}" srcId="{D0CAEBAB-A3D4-48B3-88C8-D300E0BAC0CD}" destId="{62E7575D-B81C-4401-B415-0D0175FE1E98}" srcOrd="5" destOrd="0" parTransId="{E42F7CDC-3378-4048-8149-FE0B86413225}" sibTransId="{A1114E8B-D976-44E3-B586-F173F267232A}"/>
    <dgm:cxn modelId="{8C3FD8A3-D51A-418F-B70B-3C15E9BB2D92}" type="presOf" srcId="{138452D1-9873-46DE-B6DD-D505F0D3BF82}" destId="{E9D25220-5B55-40FD-9FE2-2D13C0CE77AB}" srcOrd="0" destOrd="3" presId="urn:microsoft.com/office/officeart/2005/8/layout/vList5"/>
    <dgm:cxn modelId="{4670E146-F99E-4ED9-86C6-AE720085CFD7}" type="presOf" srcId="{EDDF1069-4F80-4C63-9796-A9FEDFEF639E}" destId="{E9D25220-5B55-40FD-9FE2-2D13C0CE77AB}" srcOrd="0" destOrd="1" presId="urn:microsoft.com/office/officeart/2005/8/layout/vList5"/>
    <dgm:cxn modelId="{AAB84006-C256-47E0-9534-C0D609A13455}" srcId="{D0CAEBAB-A3D4-48B3-88C8-D300E0BAC0CD}" destId="{86687D7E-2F00-4713-BD2F-0504292EC2C2}" srcOrd="4" destOrd="0" parTransId="{EFE4699F-4327-4E3D-871D-2AD464CED980}" sibTransId="{579A68CA-B83E-43B2-9E77-321C6958989B}"/>
    <dgm:cxn modelId="{4E69861B-358D-4CE2-A5A4-E12AE1D1D162}" srcId="{D0CAEBAB-A3D4-48B3-88C8-D300E0BAC0CD}" destId="{138452D1-9873-46DE-B6DD-D505F0D3BF82}" srcOrd="3" destOrd="0" parTransId="{1B44F8A9-0FBD-476A-8DF4-EDA714665FC3}" sibTransId="{C6D24DF8-4A6F-4356-887E-C8EFDE549EAD}"/>
    <dgm:cxn modelId="{26786BC5-6085-4F8B-B332-3792AADCF615}" type="presOf" srcId="{296F85C8-F9D1-4C9B-98D9-1B9A9769BD2A}" destId="{8F7802C5-A84C-48E5-886A-677F8E04F143}" srcOrd="0" destOrd="0" presId="urn:microsoft.com/office/officeart/2005/8/layout/vList5"/>
    <dgm:cxn modelId="{DADD6798-8E45-45D9-A9C4-19FF2C99E7B6}" srcId="{781E6ED0-E0DD-49B1-89DA-DF25A9857CC7}" destId="{0B130F34-B125-44C6-B76A-DA017A8D2632}" srcOrd="0" destOrd="0" parTransId="{7428C59E-FF9E-4BFA-A772-6E74966983E4}" sibTransId="{C43BF8C1-B00F-47D8-99E3-D18B71350FED}"/>
    <dgm:cxn modelId="{DE395B01-7665-4CED-83A8-0A3300353DA6}" type="presOf" srcId="{62E7575D-B81C-4401-B415-0D0175FE1E98}" destId="{E9D25220-5B55-40FD-9FE2-2D13C0CE77AB}" srcOrd="0" destOrd="5" presId="urn:microsoft.com/office/officeart/2005/8/layout/vList5"/>
    <dgm:cxn modelId="{FD3465CC-D498-4E32-AE1C-E77B1AB69403}" type="presOf" srcId="{F364836B-7881-4918-84AE-0D00A8E142D3}" destId="{83D442BF-9481-46C9-B75C-C037D8704A19}" srcOrd="0" destOrd="0" presId="urn:microsoft.com/office/officeart/2005/8/layout/vList5"/>
    <dgm:cxn modelId="{0D0EF7E9-D4CF-4B6D-BD5F-35BF4419FED1}" type="presOf" srcId="{781E6ED0-E0DD-49B1-89DA-DF25A9857CC7}" destId="{7B1BEFDF-83AC-40E7-B813-0A1D58646746}" srcOrd="0" destOrd="0" presId="urn:microsoft.com/office/officeart/2005/8/layout/vList5"/>
    <dgm:cxn modelId="{D1F5715E-53D7-4168-9A4A-D1F2161C6243}" srcId="{D0CAEBAB-A3D4-48B3-88C8-D300E0BAC0CD}" destId="{5D91A7E7-B9C0-475F-A63E-701662F7A4C3}" srcOrd="2" destOrd="0" parTransId="{831BE443-FFC1-4195-914C-610B5EBDC0C0}" sibTransId="{9D3F79AD-F6A5-48CB-B9E6-8FF4924A57D0}"/>
    <dgm:cxn modelId="{0E61043B-1713-4947-A9E8-CA9F9784925A}" type="presParOf" srcId="{8F7802C5-A84C-48E5-886A-677F8E04F143}" destId="{0C93FBDC-6D13-437B-B1F8-A2D647D9C3D0}" srcOrd="0" destOrd="0" presId="urn:microsoft.com/office/officeart/2005/8/layout/vList5"/>
    <dgm:cxn modelId="{E9484C1A-2F49-4083-BF72-4435F850063C}" type="presParOf" srcId="{0C93FBDC-6D13-437B-B1F8-A2D647D9C3D0}" destId="{A7E233F1-36E9-4C05-A5EE-5B12DD04A094}" srcOrd="0" destOrd="0" presId="urn:microsoft.com/office/officeart/2005/8/layout/vList5"/>
    <dgm:cxn modelId="{3D887400-9ADA-4EDA-B692-497EE6FD6122}" type="presParOf" srcId="{0C93FBDC-6D13-437B-B1F8-A2D647D9C3D0}" destId="{E9D25220-5B55-40FD-9FE2-2D13C0CE77AB}" srcOrd="1" destOrd="0" presId="urn:microsoft.com/office/officeart/2005/8/layout/vList5"/>
    <dgm:cxn modelId="{4F9A774E-E4F3-41FA-A2E3-788935CD031E}" type="presParOf" srcId="{8F7802C5-A84C-48E5-886A-677F8E04F143}" destId="{486430F2-772C-4E7E-9E4A-45BE99396406}" srcOrd="1" destOrd="0" presId="urn:microsoft.com/office/officeart/2005/8/layout/vList5"/>
    <dgm:cxn modelId="{2046E228-D408-4FA4-8FB5-4202A87D24EC}" type="presParOf" srcId="{8F7802C5-A84C-48E5-886A-677F8E04F143}" destId="{B13384FC-BB40-4967-8D0C-1742CD9594CB}" srcOrd="2" destOrd="0" presId="urn:microsoft.com/office/officeart/2005/8/layout/vList5"/>
    <dgm:cxn modelId="{D65C9277-83A9-4FC5-9C17-CDAAD1306B34}" type="presParOf" srcId="{B13384FC-BB40-4967-8D0C-1742CD9594CB}" destId="{83D442BF-9481-46C9-B75C-C037D8704A19}" srcOrd="0" destOrd="0" presId="urn:microsoft.com/office/officeart/2005/8/layout/vList5"/>
    <dgm:cxn modelId="{CE6686BF-9000-4BC7-A568-B7D2B2861CD0}" type="presParOf" srcId="{B13384FC-BB40-4967-8D0C-1742CD9594CB}" destId="{ADC44869-8BAC-4F62-BBEA-B827BD270166}" srcOrd="1" destOrd="0" presId="urn:microsoft.com/office/officeart/2005/8/layout/vList5"/>
    <dgm:cxn modelId="{5894A38D-D1DA-4C85-9AB2-55B1FA92443E}" type="presParOf" srcId="{8F7802C5-A84C-48E5-886A-677F8E04F143}" destId="{A348B5B7-E20B-4232-B18A-DE9F62D45843}" srcOrd="3" destOrd="0" presId="urn:microsoft.com/office/officeart/2005/8/layout/vList5"/>
    <dgm:cxn modelId="{C63903F1-9D27-499B-9911-081220A0C878}" type="presParOf" srcId="{8F7802C5-A84C-48E5-886A-677F8E04F143}" destId="{17157122-0BE6-4937-848A-0FD0756333E5}" srcOrd="4" destOrd="0" presId="urn:microsoft.com/office/officeart/2005/8/layout/vList5"/>
    <dgm:cxn modelId="{681116A5-2C44-47BC-9795-8CF5FB3BB9ED}" type="presParOf" srcId="{17157122-0BE6-4937-848A-0FD0756333E5}" destId="{7B1BEFDF-83AC-40E7-B813-0A1D58646746}" srcOrd="0" destOrd="0" presId="urn:microsoft.com/office/officeart/2005/8/layout/vList5"/>
    <dgm:cxn modelId="{FAE8A5AC-7D82-43B5-993E-1917ADD4399F}" type="presParOf" srcId="{17157122-0BE6-4937-848A-0FD0756333E5}" destId="{3D95975E-E313-4528-8E6F-912693BA6B96}"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3E1D74-CEE9-4E50-B8EB-9D9B88E7927E}">
      <dsp:nvSpPr>
        <dsp:cNvPr id="0" name=""/>
        <dsp:cNvSpPr/>
      </dsp:nvSpPr>
      <dsp:spPr>
        <a:xfrm>
          <a:off x="0" y="728"/>
          <a:ext cx="1912870" cy="595923"/>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kumimoji="0" lang="en-US" sz="1600" b="0" i="0" u="none" strike="noStrike" kern="1200" cap="none" normalizeH="0" baseline="0" dirty="0" smtClean="0">
              <a:ln/>
              <a:effectLst/>
              <a:latin typeface="+mj-lt"/>
            </a:rPr>
            <a:t>Infrastructure Management</a:t>
          </a:r>
          <a:endParaRPr lang="en-US" sz="1600" kern="1200" dirty="0"/>
        </a:p>
      </dsp:txBody>
      <dsp:txXfrm>
        <a:off x="29091" y="29819"/>
        <a:ext cx="1854688" cy="537741"/>
      </dsp:txXfrm>
    </dsp:sp>
    <dsp:sp modelId="{7C7850E3-D50D-4ED7-B0EA-5DCA938E9D00}">
      <dsp:nvSpPr>
        <dsp:cNvPr id="0" name=""/>
        <dsp:cNvSpPr/>
      </dsp:nvSpPr>
      <dsp:spPr>
        <a:xfrm>
          <a:off x="0" y="610755"/>
          <a:ext cx="1912870" cy="595923"/>
        </a:xfrm>
        <a:prstGeom prst="roundRect">
          <a:avLst/>
        </a:prstGeom>
        <a:gradFill rotWithShape="0">
          <a:gsLst>
            <a:gs pos="0">
              <a:schemeClr val="accent4">
                <a:hueOff val="-1565255"/>
                <a:satOff val="-13154"/>
                <a:lumOff val="13774"/>
                <a:alphaOff val="0"/>
                <a:shade val="51000"/>
                <a:satMod val="130000"/>
              </a:schemeClr>
            </a:gs>
            <a:gs pos="80000">
              <a:schemeClr val="accent4">
                <a:hueOff val="-1565255"/>
                <a:satOff val="-13154"/>
                <a:lumOff val="13774"/>
                <a:alphaOff val="0"/>
                <a:shade val="93000"/>
                <a:satMod val="130000"/>
              </a:schemeClr>
            </a:gs>
            <a:gs pos="100000">
              <a:schemeClr val="accent4">
                <a:hueOff val="-1565255"/>
                <a:satOff val="-13154"/>
                <a:lumOff val="1377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kumimoji="0" lang="en-US" sz="1600" b="0" i="0" u="none" strike="noStrike" kern="1200" cap="none" normalizeH="0" baseline="0" dirty="0" smtClean="0">
              <a:ln/>
              <a:effectLst/>
            </a:rPr>
            <a:t>Heat Density</a:t>
          </a:r>
          <a:endParaRPr lang="en-US" sz="1600" kern="1200" dirty="0"/>
        </a:p>
      </dsp:txBody>
      <dsp:txXfrm>
        <a:off x="29091" y="639846"/>
        <a:ext cx="1854688" cy="537741"/>
      </dsp:txXfrm>
    </dsp:sp>
    <dsp:sp modelId="{E06B23FD-FFB6-4B6B-96F2-1EA6AE6B38A1}">
      <dsp:nvSpPr>
        <dsp:cNvPr id="0" name=""/>
        <dsp:cNvSpPr/>
      </dsp:nvSpPr>
      <dsp:spPr>
        <a:xfrm>
          <a:off x="0" y="1220783"/>
          <a:ext cx="1912870" cy="595923"/>
        </a:xfrm>
        <a:prstGeom prst="roundRect">
          <a:avLst/>
        </a:prstGeom>
        <a:gradFill rotWithShape="0">
          <a:gsLst>
            <a:gs pos="0">
              <a:schemeClr val="accent4">
                <a:hueOff val="-3130510"/>
                <a:satOff val="-26307"/>
                <a:lumOff val="27548"/>
                <a:alphaOff val="0"/>
                <a:shade val="51000"/>
                <a:satMod val="130000"/>
              </a:schemeClr>
            </a:gs>
            <a:gs pos="80000">
              <a:schemeClr val="accent4">
                <a:hueOff val="-3130510"/>
                <a:satOff val="-26307"/>
                <a:lumOff val="27548"/>
                <a:alphaOff val="0"/>
                <a:shade val="93000"/>
                <a:satMod val="130000"/>
              </a:schemeClr>
            </a:gs>
            <a:gs pos="100000">
              <a:schemeClr val="accent4">
                <a:hueOff val="-3130510"/>
                <a:satOff val="-26307"/>
                <a:lumOff val="2754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kumimoji="0" lang="en-US" sz="1600" b="0" i="0" u="none" strike="noStrike" kern="1200" cap="none" normalizeH="0" baseline="0" dirty="0" smtClean="0">
              <a:ln/>
              <a:effectLst/>
            </a:rPr>
            <a:t>Availability</a:t>
          </a:r>
          <a:endParaRPr lang="en-US" sz="1600" kern="1200" dirty="0"/>
        </a:p>
      </dsp:txBody>
      <dsp:txXfrm>
        <a:off x="29091" y="1249874"/>
        <a:ext cx="1854688" cy="537741"/>
      </dsp:txXfrm>
    </dsp:sp>
    <dsp:sp modelId="{8C02A1DE-5337-4447-97E8-210618C0D8F8}">
      <dsp:nvSpPr>
        <dsp:cNvPr id="0" name=""/>
        <dsp:cNvSpPr/>
      </dsp:nvSpPr>
      <dsp:spPr>
        <a:xfrm>
          <a:off x="0" y="1830811"/>
          <a:ext cx="1912870" cy="595923"/>
        </a:xfrm>
        <a:prstGeom prst="roundRect">
          <a:avLst/>
        </a:prstGeom>
        <a:gradFill rotWithShape="0">
          <a:gsLst>
            <a:gs pos="0">
              <a:schemeClr val="accent4">
                <a:hueOff val="-4695764"/>
                <a:satOff val="-39461"/>
                <a:lumOff val="41322"/>
                <a:alphaOff val="0"/>
                <a:shade val="51000"/>
                <a:satMod val="130000"/>
              </a:schemeClr>
            </a:gs>
            <a:gs pos="80000">
              <a:schemeClr val="accent4">
                <a:hueOff val="-4695764"/>
                <a:satOff val="-39461"/>
                <a:lumOff val="41322"/>
                <a:alphaOff val="0"/>
                <a:shade val="93000"/>
                <a:satMod val="130000"/>
              </a:schemeClr>
            </a:gs>
            <a:gs pos="100000">
              <a:schemeClr val="accent4">
                <a:hueOff val="-4695764"/>
                <a:satOff val="-39461"/>
                <a:lumOff val="4132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smtClean="0"/>
            <a:t>Energy Efficiency</a:t>
          </a:r>
          <a:endParaRPr lang="en-US" sz="1600" kern="1200" dirty="0"/>
        </a:p>
      </dsp:txBody>
      <dsp:txXfrm>
        <a:off x="29091" y="1859902"/>
        <a:ext cx="1854688" cy="537741"/>
      </dsp:txXfrm>
    </dsp:sp>
    <dsp:sp modelId="{8A118B8E-54C3-435B-BE01-D36B506B37AF}">
      <dsp:nvSpPr>
        <dsp:cNvPr id="0" name=""/>
        <dsp:cNvSpPr/>
      </dsp:nvSpPr>
      <dsp:spPr>
        <a:xfrm>
          <a:off x="0" y="2440838"/>
          <a:ext cx="1912870" cy="595923"/>
        </a:xfrm>
        <a:prstGeom prst="roundRect">
          <a:avLst/>
        </a:prstGeom>
        <a:gradFill rotWithShape="0">
          <a:gsLst>
            <a:gs pos="0">
              <a:schemeClr val="accent4">
                <a:hueOff val="-6261020"/>
                <a:satOff val="-52615"/>
                <a:lumOff val="55096"/>
                <a:alphaOff val="0"/>
                <a:shade val="51000"/>
                <a:satMod val="130000"/>
              </a:schemeClr>
            </a:gs>
            <a:gs pos="80000">
              <a:schemeClr val="accent4">
                <a:hueOff val="-6261020"/>
                <a:satOff val="-52615"/>
                <a:lumOff val="55096"/>
                <a:alphaOff val="0"/>
                <a:shade val="93000"/>
                <a:satMod val="130000"/>
              </a:schemeClr>
            </a:gs>
            <a:gs pos="100000">
              <a:schemeClr val="accent4">
                <a:hueOff val="-6261020"/>
                <a:satOff val="-52615"/>
                <a:lumOff val="5509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smtClean="0"/>
            <a:t>Power Density</a:t>
          </a:r>
          <a:endParaRPr lang="en-US" sz="1600" kern="1200" dirty="0"/>
        </a:p>
      </dsp:txBody>
      <dsp:txXfrm>
        <a:off x="29091" y="2469929"/>
        <a:ext cx="1854688" cy="5377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A9E43E-3729-4AB7-AF10-30983A1339C0}">
      <dsp:nvSpPr>
        <dsp:cNvPr id="0" name=""/>
        <dsp:cNvSpPr/>
      </dsp:nvSpPr>
      <dsp:spPr>
        <a:xfrm rot="5400000">
          <a:off x="4603845" y="2174298"/>
          <a:ext cx="890009" cy="3762736"/>
        </a:xfrm>
        <a:prstGeom prst="round2Same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err="1" smtClean="0"/>
            <a:t>Preinstallation</a:t>
          </a:r>
          <a:r>
            <a:rPr lang="en-US" sz="1400" kern="1200" dirty="0" smtClean="0"/>
            <a:t> in ENP Rack Solutions</a:t>
          </a:r>
          <a:endParaRPr lang="en-US" sz="1400" kern="1200" dirty="0">
            <a:solidFill>
              <a:srgbClr val="4B4B4B"/>
            </a:solidFill>
          </a:endParaRPr>
        </a:p>
        <a:p>
          <a:pPr marL="114300" lvl="1" indent="-114300" algn="l" defTabSz="622300">
            <a:lnSpc>
              <a:spcPct val="90000"/>
            </a:lnSpc>
            <a:spcBef>
              <a:spcPct val="0"/>
            </a:spcBef>
            <a:spcAft>
              <a:spcPct val="15000"/>
            </a:spcAft>
            <a:buChar char="••"/>
          </a:pPr>
          <a:r>
            <a:rPr lang="en-US" sz="1400" kern="1200" dirty="0" smtClean="0"/>
            <a:t>Special </a:t>
          </a:r>
          <a:r>
            <a:rPr lang="en-US" sz="1400" kern="1200" dirty="0" err="1" smtClean="0"/>
            <a:t>Knürr</a:t>
          </a:r>
          <a:r>
            <a:rPr lang="en-US" sz="1400" kern="1200" dirty="0" smtClean="0"/>
            <a:t> DCM Rack fastening w/o tools</a:t>
          </a:r>
        </a:p>
        <a:p>
          <a:pPr marL="114300" lvl="1" indent="-114300" algn="l" defTabSz="622300">
            <a:lnSpc>
              <a:spcPct val="90000"/>
            </a:lnSpc>
            <a:spcBef>
              <a:spcPct val="0"/>
            </a:spcBef>
            <a:spcAft>
              <a:spcPct val="15000"/>
            </a:spcAft>
            <a:buChar char="••"/>
          </a:pPr>
          <a:r>
            <a:rPr lang="en-US" sz="1400" kern="1200" dirty="0" smtClean="0"/>
            <a:t>One stop shop for all configurations</a:t>
          </a:r>
          <a:endParaRPr lang="en-US" sz="1400" kern="1200" dirty="0"/>
        </a:p>
      </dsp:txBody>
      <dsp:txXfrm rot="-5400000">
        <a:off x="3167482" y="3654109"/>
        <a:ext cx="3719289" cy="803115"/>
      </dsp:txXfrm>
    </dsp:sp>
    <dsp:sp modelId="{9612CA3F-13DA-47AC-A8D4-76F0DC4DDB16}">
      <dsp:nvSpPr>
        <dsp:cNvPr id="0" name=""/>
        <dsp:cNvSpPr/>
      </dsp:nvSpPr>
      <dsp:spPr>
        <a:xfrm>
          <a:off x="0" y="3471843"/>
          <a:ext cx="3165495" cy="1112512"/>
        </a:xfrm>
        <a:prstGeom prst="roundRect">
          <a:avLst/>
        </a:prstGeom>
        <a:solidFill>
          <a:schemeClr val="accent4">
            <a:hueOff val="0"/>
            <a:satOff val="0"/>
            <a:lumOff val="0"/>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b="1" i="0" kern="1200" dirty="0" smtClean="0"/>
            <a:t>Easier Physical &amp; Electrical Integration </a:t>
          </a:r>
          <a:r>
            <a:rPr lang="en-US" sz="1800" i="0" kern="1200" dirty="0" smtClean="0">
              <a:latin typeface="+mn-lt"/>
            </a:rPr>
            <a:t> </a:t>
          </a:r>
          <a:endParaRPr lang="en-US" sz="1800" i="0" kern="1200" dirty="0"/>
        </a:p>
      </dsp:txBody>
      <dsp:txXfrm>
        <a:off x="54308" y="3526151"/>
        <a:ext cx="3056879" cy="1003896"/>
      </dsp:txXfrm>
    </dsp:sp>
    <dsp:sp modelId="{EE1CEFAB-E202-4E1B-AEE5-B644B84CD938}">
      <dsp:nvSpPr>
        <dsp:cNvPr id="0" name=""/>
        <dsp:cNvSpPr/>
      </dsp:nvSpPr>
      <dsp:spPr>
        <a:xfrm rot="5400000">
          <a:off x="4594363" y="1051094"/>
          <a:ext cx="890009" cy="3781699"/>
        </a:xfrm>
        <a:prstGeom prst="round2SameRect">
          <a:avLst/>
        </a:prstGeom>
        <a:solidFill>
          <a:schemeClr val="accent4">
            <a:tint val="40000"/>
            <a:alpha val="90000"/>
            <a:hueOff val="-2258475"/>
            <a:satOff val="5109"/>
            <a:lumOff val="3261"/>
            <a:alphaOff val="0"/>
          </a:schemeClr>
        </a:solidFill>
        <a:ln w="25400" cap="flat" cmpd="sng" algn="ctr">
          <a:solidFill>
            <a:schemeClr val="accent4">
              <a:tint val="40000"/>
              <a:alpha val="90000"/>
              <a:hueOff val="-2258475"/>
              <a:satOff val="5109"/>
              <a:lumOff val="3261"/>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smtClean="0"/>
            <a:t>Simple fit into most enterprise networks</a:t>
          </a:r>
          <a:endParaRPr lang="en-US" sz="1400" kern="1200" dirty="0">
            <a:solidFill>
              <a:srgbClr val="4B4B4B"/>
            </a:solidFill>
          </a:endParaRPr>
        </a:p>
        <a:p>
          <a:pPr marL="114300" lvl="1" indent="-114300" algn="l" defTabSz="622300">
            <a:lnSpc>
              <a:spcPct val="90000"/>
            </a:lnSpc>
            <a:spcBef>
              <a:spcPct val="0"/>
            </a:spcBef>
            <a:spcAft>
              <a:spcPct val="15000"/>
            </a:spcAft>
            <a:buChar char="••"/>
          </a:pPr>
          <a:r>
            <a:rPr lang="en-US" sz="1400" kern="1200" dirty="0" smtClean="0"/>
            <a:t>Out of band management</a:t>
          </a:r>
        </a:p>
        <a:p>
          <a:pPr marL="114300" lvl="1" indent="-114300" algn="l" defTabSz="622300">
            <a:lnSpc>
              <a:spcPct val="90000"/>
            </a:lnSpc>
            <a:spcBef>
              <a:spcPct val="0"/>
            </a:spcBef>
            <a:spcAft>
              <a:spcPct val="15000"/>
            </a:spcAft>
            <a:buChar char="••"/>
          </a:pPr>
          <a:r>
            <a:rPr lang="en-US" sz="1400" kern="1200" dirty="0" smtClean="0"/>
            <a:t>Part of IT Access and Control / DCIM solution</a:t>
          </a:r>
        </a:p>
      </dsp:txBody>
      <dsp:txXfrm rot="-5400000">
        <a:off x="3148519" y="2540386"/>
        <a:ext cx="3738252" cy="803115"/>
      </dsp:txXfrm>
    </dsp:sp>
    <dsp:sp modelId="{705DF5BF-CD4F-4B95-AD91-EEE73D27A945}">
      <dsp:nvSpPr>
        <dsp:cNvPr id="0" name=""/>
        <dsp:cNvSpPr/>
      </dsp:nvSpPr>
      <dsp:spPr>
        <a:xfrm>
          <a:off x="0" y="2365776"/>
          <a:ext cx="3146888" cy="1112512"/>
        </a:xfrm>
        <a:prstGeom prst="roundRect">
          <a:avLst/>
        </a:prstGeom>
        <a:solidFill>
          <a:schemeClr val="accent4">
            <a:hueOff val="-2087007"/>
            <a:satOff val="-17538"/>
            <a:lumOff val="18365"/>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b="1" i="0" kern="1200" dirty="0" smtClean="0"/>
            <a:t>Simplified Integration with Management Tools</a:t>
          </a:r>
          <a:endParaRPr lang="en-US" sz="1800" i="0" kern="1200" dirty="0"/>
        </a:p>
      </dsp:txBody>
      <dsp:txXfrm>
        <a:off x="54308" y="2420084"/>
        <a:ext cx="3038272" cy="1003896"/>
      </dsp:txXfrm>
    </dsp:sp>
    <dsp:sp modelId="{99498ECB-96B4-40EE-B9BA-49C42CA37629}">
      <dsp:nvSpPr>
        <dsp:cNvPr id="0" name=""/>
        <dsp:cNvSpPr/>
      </dsp:nvSpPr>
      <dsp:spPr>
        <a:xfrm rot="5400000">
          <a:off x="4592182" y="-138778"/>
          <a:ext cx="890009" cy="3786062"/>
        </a:xfrm>
        <a:prstGeom prst="round2SameRect">
          <a:avLst/>
        </a:prstGeom>
        <a:solidFill>
          <a:schemeClr val="accent4">
            <a:tint val="40000"/>
            <a:alpha val="90000"/>
            <a:hueOff val="-4516951"/>
            <a:satOff val="10219"/>
            <a:lumOff val="6523"/>
            <a:alphaOff val="0"/>
          </a:schemeClr>
        </a:solidFill>
        <a:ln w="25400" cap="flat" cmpd="sng" algn="ctr">
          <a:solidFill>
            <a:schemeClr val="accent4">
              <a:tint val="40000"/>
              <a:alpha val="90000"/>
              <a:hueOff val="-4516951"/>
              <a:satOff val="10219"/>
              <a:lumOff val="6523"/>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smtClean="0">
              <a:solidFill>
                <a:srgbClr val="4B4B4B"/>
              </a:solidFill>
            </a:rPr>
            <a:t>Highly accurate metering</a:t>
          </a:r>
          <a:endParaRPr lang="en-US" sz="1400" kern="1200" dirty="0">
            <a:solidFill>
              <a:srgbClr val="4B4B4B"/>
            </a:solidFill>
          </a:endParaRPr>
        </a:p>
        <a:p>
          <a:pPr marL="114300" lvl="1" indent="-114300" algn="l" defTabSz="622300">
            <a:lnSpc>
              <a:spcPct val="90000"/>
            </a:lnSpc>
            <a:spcBef>
              <a:spcPct val="0"/>
            </a:spcBef>
            <a:spcAft>
              <a:spcPct val="15000"/>
            </a:spcAft>
            <a:buChar char="••"/>
          </a:pPr>
          <a:r>
            <a:rPr lang="en-US" sz="1400" kern="1200" dirty="0" smtClean="0"/>
            <a:t>Lowest energy consumption</a:t>
          </a:r>
        </a:p>
        <a:p>
          <a:pPr marL="114300" lvl="1" indent="-114300" algn="l" defTabSz="622300">
            <a:lnSpc>
              <a:spcPct val="90000"/>
            </a:lnSpc>
            <a:spcBef>
              <a:spcPct val="0"/>
            </a:spcBef>
            <a:spcAft>
              <a:spcPct val="15000"/>
            </a:spcAft>
            <a:buChar char="••"/>
          </a:pPr>
          <a:r>
            <a:rPr lang="en-US" sz="1400" kern="1200" dirty="0" smtClean="0"/>
            <a:t>Centralized reports</a:t>
          </a:r>
        </a:p>
      </dsp:txBody>
      <dsp:txXfrm rot="-5400000">
        <a:off x="3144156" y="1352695"/>
        <a:ext cx="3742615" cy="803115"/>
      </dsp:txXfrm>
    </dsp:sp>
    <dsp:sp modelId="{DF58F21E-4567-4700-A59B-5847AF672713}">
      <dsp:nvSpPr>
        <dsp:cNvPr id="0" name=""/>
        <dsp:cNvSpPr/>
      </dsp:nvSpPr>
      <dsp:spPr>
        <a:xfrm>
          <a:off x="2728" y="1197994"/>
          <a:ext cx="3141674" cy="1112512"/>
        </a:xfrm>
        <a:prstGeom prst="roundRect">
          <a:avLst/>
        </a:prstGeom>
        <a:solidFill>
          <a:schemeClr val="accent4">
            <a:hueOff val="-4174013"/>
            <a:satOff val="-35077"/>
            <a:lumOff val="36731"/>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b="1" i="0" kern="1200" dirty="0" smtClean="0"/>
            <a:t>Optimized Energy &amp; Capacity Management</a:t>
          </a:r>
          <a:r>
            <a:rPr lang="en-US" sz="1800" i="0" kern="1200" dirty="0" smtClean="0">
              <a:latin typeface="+mn-lt"/>
              <a:cs typeface="+mn-cs"/>
            </a:rPr>
            <a:t> </a:t>
          </a:r>
          <a:endParaRPr lang="en-US" sz="1800" i="0" kern="1200" dirty="0"/>
        </a:p>
      </dsp:txBody>
      <dsp:txXfrm>
        <a:off x="57036" y="1252302"/>
        <a:ext cx="3033058" cy="1003896"/>
      </dsp:txXfrm>
    </dsp:sp>
    <dsp:sp modelId="{7BB43628-B915-4360-AC02-A8B90A934CD2}">
      <dsp:nvSpPr>
        <dsp:cNvPr id="0" name=""/>
        <dsp:cNvSpPr/>
      </dsp:nvSpPr>
      <dsp:spPr>
        <a:xfrm rot="5400000">
          <a:off x="4600123" y="-1307534"/>
          <a:ext cx="890009" cy="3770181"/>
        </a:xfrm>
        <a:prstGeom prst="round2SameRect">
          <a:avLst/>
        </a:prstGeom>
        <a:solidFill>
          <a:schemeClr val="accent4">
            <a:tint val="40000"/>
            <a:alpha val="90000"/>
            <a:hueOff val="-6775426"/>
            <a:satOff val="15328"/>
            <a:lumOff val="9784"/>
            <a:alphaOff val="0"/>
          </a:schemeClr>
        </a:solidFill>
        <a:ln w="25400" cap="flat" cmpd="sng" algn="ctr">
          <a:solidFill>
            <a:schemeClr val="accent4">
              <a:tint val="40000"/>
              <a:alpha val="90000"/>
              <a:hueOff val="-6775426"/>
              <a:satOff val="15328"/>
              <a:lumOff val="9784"/>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smtClean="0"/>
            <a:t>Adaptive Architecture</a:t>
          </a:r>
          <a:endParaRPr lang="en-US" sz="1400" kern="1200" dirty="0">
            <a:solidFill>
              <a:srgbClr val="4B4B4B"/>
            </a:solidFill>
          </a:endParaRPr>
        </a:p>
        <a:p>
          <a:pPr marL="114300" lvl="1" indent="-114300" algn="l" defTabSz="622300">
            <a:lnSpc>
              <a:spcPct val="90000"/>
            </a:lnSpc>
            <a:spcBef>
              <a:spcPct val="0"/>
            </a:spcBef>
            <a:spcAft>
              <a:spcPct val="15000"/>
            </a:spcAft>
            <a:buChar char="••"/>
          </a:pPr>
          <a:r>
            <a:rPr lang="en-US" sz="1400" kern="1200" dirty="0" smtClean="0">
              <a:solidFill>
                <a:srgbClr val="4B4B4B"/>
              </a:solidFill>
            </a:rPr>
            <a:t>Robust design and Proactive notifications</a:t>
          </a:r>
          <a:endParaRPr lang="en-US" sz="1400" kern="1200" dirty="0">
            <a:solidFill>
              <a:srgbClr val="4B4B4B"/>
            </a:solidFill>
          </a:endParaRPr>
        </a:p>
        <a:p>
          <a:pPr marL="114300" lvl="1" indent="-114300" algn="l" defTabSz="622300">
            <a:lnSpc>
              <a:spcPct val="90000"/>
            </a:lnSpc>
            <a:spcBef>
              <a:spcPct val="0"/>
            </a:spcBef>
            <a:spcAft>
              <a:spcPct val="15000"/>
            </a:spcAft>
            <a:buChar char="••"/>
          </a:pPr>
          <a:r>
            <a:rPr lang="en-US" sz="1400" kern="1200" dirty="0" smtClean="0"/>
            <a:t>Designed for ensured distribution</a:t>
          </a:r>
        </a:p>
      </dsp:txBody>
      <dsp:txXfrm rot="-5400000">
        <a:off x="3160038" y="175998"/>
        <a:ext cx="3726734" cy="803115"/>
      </dsp:txXfrm>
    </dsp:sp>
    <dsp:sp modelId="{3412A87E-F012-4D95-82A2-A45523DB8FA6}">
      <dsp:nvSpPr>
        <dsp:cNvPr id="0" name=""/>
        <dsp:cNvSpPr/>
      </dsp:nvSpPr>
      <dsp:spPr>
        <a:xfrm>
          <a:off x="14899" y="39157"/>
          <a:ext cx="3158392" cy="1076811"/>
        </a:xfrm>
        <a:prstGeom prst="roundRect">
          <a:avLst/>
        </a:prstGeom>
        <a:solidFill>
          <a:schemeClr val="accent4">
            <a:hueOff val="-6261020"/>
            <a:satOff val="-52615"/>
            <a:lumOff val="55096"/>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bg1"/>
              </a:solidFill>
            </a:rPr>
            <a:t>High Availability Focus</a:t>
          </a:r>
          <a:endParaRPr lang="en-US" sz="1800" b="1" kern="1200" dirty="0">
            <a:solidFill>
              <a:schemeClr val="bg1"/>
            </a:solidFill>
          </a:endParaRPr>
        </a:p>
      </dsp:txBody>
      <dsp:txXfrm>
        <a:off x="67465" y="91723"/>
        <a:ext cx="3053260" cy="97167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25220-5B55-40FD-9FE2-2D13C0CE77AB}">
      <dsp:nvSpPr>
        <dsp:cNvPr id="0" name=""/>
        <dsp:cNvSpPr/>
      </dsp:nvSpPr>
      <dsp:spPr>
        <a:xfrm rot="5400000">
          <a:off x="5061858" y="-1923029"/>
          <a:ext cx="1172170" cy="5315712"/>
        </a:xfrm>
        <a:prstGeom prst="round2SameRect">
          <a:avLst/>
        </a:prstGeom>
        <a:solidFill>
          <a:schemeClr val="tx1">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kern="1200" smtClean="0">
              <a:solidFill>
                <a:srgbClr val="000000"/>
              </a:solidFill>
            </a:rPr>
            <a:t>60C max</a:t>
          </a:r>
          <a:r>
            <a:rPr lang="en-US" sz="1500" kern="1200" dirty="0" smtClean="0">
              <a:solidFill>
                <a:srgbClr val="000000"/>
              </a:solidFill>
            </a:rPr>
            <a:t>. operating temp. rating</a:t>
          </a:r>
          <a:endParaRPr lang="en-US" sz="1500" kern="1200" dirty="0">
            <a:solidFill>
              <a:srgbClr val="000000"/>
            </a:solidFill>
          </a:endParaRPr>
        </a:p>
        <a:p>
          <a:pPr marL="114300" lvl="1" indent="-114300" algn="l" defTabSz="666750" rtl="0">
            <a:lnSpc>
              <a:spcPct val="90000"/>
            </a:lnSpc>
            <a:spcBef>
              <a:spcPct val="0"/>
            </a:spcBef>
            <a:spcAft>
              <a:spcPct val="15000"/>
            </a:spcAft>
            <a:buChar char="••"/>
          </a:pPr>
          <a:r>
            <a:rPr lang="en-US" sz="1500" kern="1200" dirty="0" smtClean="0">
              <a:solidFill>
                <a:srgbClr val="000000"/>
              </a:solidFill>
            </a:rPr>
            <a:t>Bi-stable relays for Switched models - Default to power delivery / Selectable sequential startup mode</a:t>
          </a:r>
          <a:endParaRPr lang="en-US" sz="1500" kern="1200" dirty="0">
            <a:solidFill>
              <a:srgbClr val="000000"/>
            </a:solidFill>
          </a:endParaRPr>
        </a:p>
        <a:p>
          <a:pPr marL="114300" lvl="1" indent="-114300" algn="l" defTabSz="666750" rtl="0">
            <a:lnSpc>
              <a:spcPct val="90000"/>
            </a:lnSpc>
            <a:spcBef>
              <a:spcPct val="0"/>
            </a:spcBef>
            <a:spcAft>
              <a:spcPct val="15000"/>
            </a:spcAft>
            <a:buChar char="••"/>
          </a:pPr>
          <a:r>
            <a:rPr lang="en-US" sz="1500" kern="1200" dirty="0" smtClean="0">
              <a:solidFill>
                <a:srgbClr val="000000"/>
              </a:solidFill>
            </a:rPr>
            <a:t>Locking outlets (IEC-C13/19 – Optional cord)</a:t>
          </a:r>
          <a:endParaRPr lang="en-US" sz="1500" kern="1200" dirty="0">
            <a:solidFill>
              <a:srgbClr val="000000"/>
            </a:solidFill>
          </a:endParaRPr>
        </a:p>
      </dsp:txBody>
      <dsp:txXfrm rot="-5400000">
        <a:off x="2990088" y="205962"/>
        <a:ext cx="5258491" cy="1057728"/>
      </dsp:txXfrm>
    </dsp:sp>
    <dsp:sp modelId="{A7E233F1-36E9-4C05-A5EE-5B12DD04A094}">
      <dsp:nvSpPr>
        <dsp:cNvPr id="0" name=""/>
        <dsp:cNvSpPr/>
      </dsp:nvSpPr>
      <dsp:spPr>
        <a:xfrm>
          <a:off x="0" y="2220"/>
          <a:ext cx="2990088" cy="1465212"/>
        </a:xfrm>
        <a:prstGeom prst="roundRect">
          <a:avLst/>
        </a:prstGeom>
        <a:solidFill>
          <a:schemeClr val="tx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lvl="0" algn="ctr" defTabSz="1333500" rtl="0">
            <a:lnSpc>
              <a:spcPct val="90000"/>
            </a:lnSpc>
            <a:spcBef>
              <a:spcPct val="0"/>
            </a:spcBef>
            <a:spcAft>
              <a:spcPct val="35000"/>
            </a:spcAft>
          </a:pPr>
          <a:r>
            <a:rPr lang="en-US" sz="3000" kern="1200" dirty="0" smtClean="0"/>
            <a:t>General Improvements</a:t>
          </a:r>
          <a:endParaRPr lang="en-US" sz="3000" kern="1200" dirty="0"/>
        </a:p>
      </dsp:txBody>
      <dsp:txXfrm>
        <a:off x="71526" y="73746"/>
        <a:ext cx="2847036" cy="1322160"/>
      </dsp:txXfrm>
    </dsp:sp>
    <dsp:sp modelId="{ADC44869-8BAC-4F62-BBEA-B827BD270166}">
      <dsp:nvSpPr>
        <dsp:cNvPr id="0" name=""/>
        <dsp:cNvSpPr/>
      </dsp:nvSpPr>
      <dsp:spPr>
        <a:xfrm rot="5400000">
          <a:off x="5061858" y="-384556"/>
          <a:ext cx="1172170" cy="5315712"/>
        </a:xfrm>
        <a:prstGeom prst="round2SameRect">
          <a:avLst/>
        </a:prstGeom>
        <a:solidFill>
          <a:schemeClr val="tx1">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kern="1200" dirty="0" smtClean="0">
              <a:solidFill>
                <a:srgbClr val="000000"/>
              </a:solidFill>
            </a:rPr>
            <a:t>Redundant serial communication path</a:t>
          </a:r>
          <a:endParaRPr lang="en-US" sz="1500" kern="1200" dirty="0">
            <a:solidFill>
              <a:srgbClr val="000000"/>
            </a:solidFill>
          </a:endParaRPr>
        </a:p>
      </dsp:txBody>
      <dsp:txXfrm rot="-5400000">
        <a:off x="2990088" y="1744435"/>
        <a:ext cx="5258491" cy="1057728"/>
      </dsp:txXfrm>
    </dsp:sp>
    <dsp:sp modelId="{83D442BF-9481-46C9-B75C-C037D8704A19}">
      <dsp:nvSpPr>
        <dsp:cNvPr id="0" name=""/>
        <dsp:cNvSpPr/>
      </dsp:nvSpPr>
      <dsp:spPr>
        <a:xfrm>
          <a:off x="0" y="1536693"/>
          <a:ext cx="2990088" cy="1465212"/>
        </a:xfrm>
        <a:prstGeom prst="roundRect">
          <a:avLst/>
        </a:prstGeom>
        <a:solidFill>
          <a:schemeClr val="tx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lvl="0" algn="ctr" defTabSz="1333500" rtl="0">
            <a:lnSpc>
              <a:spcPct val="90000"/>
            </a:lnSpc>
            <a:spcBef>
              <a:spcPct val="0"/>
            </a:spcBef>
            <a:spcAft>
              <a:spcPct val="35000"/>
            </a:spcAft>
          </a:pPr>
          <a:r>
            <a:rPr lang="en-US" sz="3000" kern="1200" dirty="0" smtClean="0"/>
            <a:t>+</a:t>
          </a:r>
          <a:br>
            <a:rPr lang="en-US" sz="3000" kern="1200" dirty="0" smtClean="0"/>
          </a:br>
          <a:r>
            <a:rPr lang="en-US" sz="3000" kern="1200" dirty="0" smtClean="0"/>
            <a:t>Advantages Avocent PM</a:t>
          </a:r>
          <a:endParaRPr lang="en-US" sz="3000" kern="1200" dirty="0"/>
        </a:p>
      </dsp:txBody>
      <dsp:txXfrm>
        <a:off x="71526" y="1608219"/>
        <a:ext cx="2847036" cy="1322160"/>
      </dsp:txXfrm>
    </dsp:sp>
    <dsp:sp modelId="{3D95975E-E313-4528-8E6F-912693BA6B96}">
      <dsp:nvSpPr>
        <dsp:cNvPr id="0" name=""/>
        <dsp:cNvSpPr/>
      </dsp:nvSpPr>
      <dsp:spPr>
        <a:xfrm rot="5400000">
          <a:off x="5061858" y="1153917"/>
          <a:ext cx="1172170" cy="5315712"/>
        </a:xfrm>
        <a:prstGeom prst="round2SameRect">
          <a:avLst/>
        </a:prstGeom>
        <a:solidFill>
          <a:schemeClr val="tx1">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kern="1200" dirty="0" smtClean="0">
              <a:solidFill>
                <a:srgbClr val="000000"/>
              </a:solidFill>
            </a:rPr>
            <a:t>Communications Module (RPC2)</a:t>
          </a:r>
          <a:endParaRPr lang="en-US" sz="1500" kern="1200" dirty="0">
            <a:solidFill>
              <a:srgbClr val="000000"/>
            </a:solidFill>
          </a:endParaRPr>
        </a:p>
        <a:p>
          <a:pPr marL="114300" lvl="1" indent="-114300" algn="l" defTabSz="666750" rtl="0">
            <a:lnSpc>
              <a:spcPct val="90000"/>
            </a:lnSpc>
            <a:spcBef>
              <a:spcPct val="0"/>
            </a:spcBef>
            <a:spcAft>
              <a:spcPct val="15000"/>
            </a:spcAft>
            <a:buChar char="••"/>
          </a:pPr>
          <a:r>
            <a:rPr lang="en-US" sz="1500" kern="1200" dirty="0" smtClean="0">
              <a:solidFill>
                <a:srgbClr val="000000"/>
              </a:solidFill>
            </a:rPr>
            <a:t>100% rated magnetic hydraulic circuit breaker – Low sensitivity to temp. changes &amp; minor overloads </a:t>
          </a:r>
          <a:endParaRPr lang="en-US" sz="1500" kern="1200" dirty="0">
            <a:solidFill>
              <a:srgbClr val="000000"/>
            </a:solidFill>
          </a:endParaRPr>
        </a:p>
        <a:p>
          <a:pPr marL="114300" lvl="1" indent="-114300" algn="l" defTabSz="666750" rtl="0">
            <a:lnSpc>
              <a:spcPct val="90000"/>
            </a:lnSpc>
            <a:spcBef>
              <a:spcPct val="0"/>
            </a:spcBef>
            <a:spcAft>
              <a:spcPct val="15000"/>
            </a:spcAft>
            <a:buChar char="••"/>
          </a:pPr>
          <a:r>
            <a:rPr lang="en-US" sz="1500" kern="1200" dirty="0" smtClean="0">
              <a:solidFill>
                <a:srgbClr val="000000"/>
              </a:solidFill>
            </a:rPr>
            <a:t>Current metering through CT’s -  Undisturbed power path</a:t>
          </a:r>
          <a:endParaRPr lang="en-US" sz="1500" kern="1200" dirty="0">
            <a:solidFill>
              <a:srgbClr val="000000"/>
            </a:solidFill>
          </a:endParaRPr>
        </a:p>
      </dsp:txBody>
      <dsp:txXfrm rot="-5400000">
        <a:off x="2990088" y="3282909"/>
        <a:ext cx="5258491" cy="1057728"/>
      </dsp:txXfrm>
    </dsp:sp>
    <dsp:sp modelId="{7B1BEFDF-83AC-40E7-B813-0A1D58646746}">
      <dsp:nvSpPr>
        <dsp:cNvPr id="0" name=""/>
        <dsp:cNvSpPr/>
      </dsp:nvSpPr>
      <dsp:spPr>
        <a:xfrm>
          <a:off x="0" y="3079167"/>
          <a:ext cx="2990088" cy="1465212"/>
        </a:xfrm>
        <a:prstGeom prst="roundRect">
          <a:avLst/>
        </a:prstGeom>
        <a:solidFill>
          <a:schemeClr val="tx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lvl="0" algn="ctr" defTabSz="1333500" rtl="0">
            <a:lnSpc>
              <a:spcPct val="90000"/>
            </a:lnSpc>
            <a:spcBef>
              <a:spcPct val="0"/>
            </a:spcBef>
            <a:spcAft>
              <a:spcPct val="35000"/>
            </a:spcAft>
          </a:pPr>
          <a:r>
            <a:rPr lang="en-US" sz="3000" kern="1200" dirty="0" smtClean="0"/>
            <a:t>+</a:t>
          </a:r>
          <a:br>
            <a:rPr lang="en-US" sz="3000" kern="1200" dirty="0" smtClean="0"/>
          </a:br>
          <a:r>
            <a:rPr lang="en-US" sz="3000" kern="1200" dirty="0" smtClean="0"/>
            <a:t>Advantages</a:t>
          </a:r>
          <a:br>
            <a:rPr lang="en-US" sz="3000" kern="1200" dirty="0" smtClean="0"/>
          </a:br>
          <a:r>
            <a:rPr lang="en-US" sz="3000" kern="1200" dirty="0" err="1" smtClean="0"/>
            <a:t>Liebert</a:t>
          </a:r>
          <a:r>
            <a:rPr lang="en-US" sz="3000" kern="1200" dirty="0" smtClean="0"/>
            <a:t> MPH</a:t>
          </a:r>
          <a:endParaRPr lang="en-US" sz="3000" kern="1200" dirty="0"/>
        </a:p>
      </dsp:txBody>
      <dsp:txXfrm>
        <a:off x="71526" y="3150693"/>
        <a:ext cx="2847036" cy="132216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25220-5B55-40FD-9FE2-2D13C0CE77AB}">
      <dsp:nvSpPr>
        <dsp:cNvPr id="0" name=""/>
        <dsp:cNvSpPr/>
      </dsp:nvSpPr>
      <dsp:spPr>
        <a:xfrm rot="5400000">
          <a:off x="5061858" y="-1923029"/>
          <a:ext cx="1172170" cy="5315712"/>
        </a:xfrm>
        <a:prstGeom prst="round2SameRect">
          <a:avLst/>
        </a:prstGeom>
        <a:solidFill>
          <a:schemeClr val="accent1">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66750" rtl="0">
            <a:lnSpc>
              <a:spcPct val="90000"/>
            </a:lnSpc>
            <a:spcBef>
              <a:spcPct val="0"/>
            </a:spcBef>
            <a:spcAft>
              <a:spcPct val="15000"/>
            </a:spcAft>
            <a:buChar char="••"/>
          </a:pPr>
          <a:r>
            <a:rPr lang="en-US" sz="1500" kern="1200" dirty="0" smtClean="0">
              <a:solidFill>
                <a:srgbClr val="000000"/>
              </a:solidFill>
            </a:rPr>
            <a:t>Lowest idle power consumption on all Switched models (5W) – Verses competition 18W &amp; up</a:t>
          </a:r>
          <a:endParaRPr lang="en-US" sz="1500" kern="1200" dirty="0">
            <a:solidFill>
              <a:srgbClr val="000000"/>
            </a:solidFill>
          </a:endParaRPr>
        </a:p>
        <a:p>
          <a:pPr marL="114300" lvl="1" indent="-114300" algn="l" defTabSz="666750" rtl="0">
            <a:lnSpc>
              <a:spcPct val="90000"/>
            </a:lnSpc>
            <a:spcBef>
              <a:spcPct val="0"/>
            </a:spcBef>
            <a:spcAft>
              <a:spcPct val="15000"/>
            </a:spcAft>
            <a:buChar char="••"/>
          </a:pPr>
          <a:r>
            <a:rPr lang="en-US" sz="1500" kern="1200" dirty="0" smtClean="0">
              <a:solidFill>
                <a:srgbClr val="000000"/>
              </a:solidFill>
            </a:rPr>
            <a:t>Unbalanced phase notifications</a:t>
          </a:r>
          <a:endParaRPr lang="en-US" sz="1500" kern="1200" dirty="0">
            <a:solidFill>
              <a:srgbClr val="000000"/>
            </a:solidFill>
          </a:endParaRPr>
        </a:p>
        <a:p>
          <a:pPr marL="114300" lvl="1" indent="-114300" algn="l" defTabSz="666750" rtl="0">
            <a:lnSpc>
              <a:spcPct val="90000"/>
            </a:lnSpc>
            <a:spcBef>
              <a:spcPct val="0"/>
            </a:spcBef>
            <a:spcAft>
              <a:spcPct val="15000"/>
            </a:spcAft>
            <a:buChar char="••"/>
          </a:pPr>
          <a:r>
            <a:rPr lang="en-US" sz="1500" kern="1200" dirty="0" smtClean="0">
              <a:solidFill>
                <a:srgbClr val="000000"/>
              </a:solidFill>
            </a:rPr>
            <a:t>Outlet / equipment level crest factor measurement</a:t>
          </a:r>
          <a:endParaRPr lang="en-US" sz="1500" kern="1200" dirty="0">
            <a:solidFill>
              <a:srgbClr val="000000"/>
            </a:solidFill>
          </a:endParaRPr>
        </a:p>
      </dsp:txBody>
      <dsp:txXfrm rot="-5400000">
        <a:off x="2990088" y="205962"/>
        <a:ext cx="5258491" cy="1057728"/>
      </dsp:txXfrm>
    </dsp:sp>
    <dsp:sp modelId="{A7E233F1-36E9-4C05-A5EE-5B12DD04A094}">
      <dsp:nvSpPr>
        <dsp:cNvPr id="0" name=""/>
        <dsp:cNvSpPr/>
      </dsp:nvSpPr>
      <dsp:spPr>
        <a:xfrm>
          <a:off x="0" y="2220"/>
          <a:ext cx="2990088" cy="1465212"/>
        </a:xfrm>
        <a:prstGeom prst="roundRect">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lvl="0" algn="ctr" defTabSz="1333500" rtl="0">
            <a:lnSpc>
              <a:spcPct val="90000"/>
            </a:lnSpc>
            <a:spcBef>
              <a:spcPct val="0"/>
            </a:spcBef>
            <a:spcAft>
              <a:spcPct val="35000"/>
            </a:spcAft>
          </a:pPr>
          <a:r>
            <a:rPr lang="en-US" sz="3000" kern="1200" dirty="0" smtClean="0"/>
            <a:t>General Improvements</a:t>
          </a:r>
          <a:endParaRPr lang="en-US" sz="3000" kern="1200" dirty="0"/>
        </a:p>
      </dsp:txBody>
      <dsp:txXfrm>
        <a:off x="71526" y="73746"/>
        <a:ext cx="2847036" cy="1322160"/>
      </dsp:txXfrm>
    </dsp:sp>
    <dsp:sp modelId="{ADC44869-8BAC-4F62-BBEA-B827BD270166}">
      <dsp:nvSpPr>
        <dsp:cNvPr id="0" name=""/>
        <dsp:cNvSpPr/>
      </dsp:nvSpPr>
      <dsp:spPr>
        <a:xfrm rot="5400000">
          <a:off x="5061858" y="-384556"/>
          <a:ext cx="1172170" cy="5315712"/>
        </a:xfrm>
        <a:prstGeom prst="round2SameRect">
          <a:avLst/>
        </a:prstGeom>
        <a:solidFill>
          <a:schemeClr val="accent1">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66750" rtl="0">
            <a:lnSpc>
              <a:spcPct val="90000"/>
            </a:lnSpc>
            <a:spcBef>
              <a:spcPct val="0"/>
            </a:spcBef>
            <a:spcAft>
              <a:spcPct val="15000"/>
            </a:spcAft>
            <a:buChar char="••"/>
          </a:pPr>
          <a:r>
            <a:rPr lang="en-US" sz="1500" kern="1200" dirty="0" smtClean="0">
              <a:solidFill>
                <a:srgbClr val="000000"/>
              </a:solidFill>
            </a:rPr>
            <a:t>Outlet Level Metered &amp; Switched / Outlet Metered Models </a:t>
          </a:r>
          <a:endParaRPr lang="en-US" sz="1500" kern="1200" dirty="0">
            <a:solidFill>
              <a:srgbClr val="000000"/>
            </a:solidFill>
          </a:endParaRPr>
        </a:p>
        <a:p>
          <a:pPr marL="114300" lvl="1" indent="-114300" algn="l" defTabSz="666750" rtl="0">
            <a:lnSpc>
              <a:spcPct val="90000"/>
            </a:lnSpc>
            <a:spcBef>
              <a:spcPct val="0"/>
            </a:spcBef>
            <a:spcAft>
              <a:spcPct val="15000"/>
            </a:spcAft>
            <a:buChar char="••"/>
          </a:pPr>
          <a:r>
            <a:rPr lang="en-US" sz="1500" kern="1200" dirty="0" smtClean="0">
              <a:solidFill>
                <a:srgbClr val="000000"/>
              </a:solidFill>
            </a:rPr>
            <a:t>Outlet grouping capability</a:t>
          </a:r>
          <a:endParaRPr lang="en-US" sz="1500" kern="1200" dirty="0">
            <a:solidFill>
              <a:srgbClr val="000000"/>
            </a:solidFill>
          </a:endParaRPr>
        </a:p>
        <a:p>
          <a:pPr marL="114300" lvl="1" indent="-114300" algn="l" defTabSz="666750" rtl="0">
            <a:lnSpc>
              <a:spcPct val="90000"/>
            </a:lnSpc>
            <a:spcBef>
              <a:spcPct val="0"/>
            </a:spcBef>
            <a:spcAft>
              <a:spcPct val="15000"/>
            </a:spcAft>
            <a:buChar char="••"/>
          </a:pPr>
          <a:r>
            <a:rPr lang="en-US" sz="1500" kern="1200" dirty="0" smtClean="0">
              <a:solidFill>
                <a:srgbClr val="000000"/>
              </a:solidFill>
            </a:rPr>
            <a:t>Embedded Data Log – Baseline individual equipment</a:t>
          </a:r>
          <a:endParaRPr lang="en-US" sz="1500" kern="1200" dirty="0">
            <a:solidFill>
              <a:srgbClr val="000000"/>
            </a:solidFill>
          </a:endParaRPr>
        </a:p>
      </dsp:txBody>
      <dsp:txXfrm rot="-5400000">
        <a:off x="2990088" y="1744435"/>
        <a:ext cx="5258491" cy="1057728"/>
      </dsp:txXfrm>
    </dsp:sp>
    <dsp:sp modelId="{83D442BF-9481-46C9-B75C-C037D8704A19}">
      <dsp:nvSpPr>
        <dsp:cNvPr id="0" name=""/>
        <dsp:cNvSpPr/>
      </dsp:nvSpPr>
      <dsp:spPr>
        <a:xfrm>
          <a:off x="0" y="1536693"/>
          <a:ext cx="2990088" cy="1465212"/>
        </a:xfrm>
        <a:prstGeom prst="roundRect">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lvl="0" algn="ctr" defTabSz="1333500" rtl="0">
            <a:lnSpc>
              <a:spcPct val="90000"/>
            </a:lnSpc>
            <a:spcBef>
              <a:spcPct val="0"/>
            </a:spcBef>
            <a:spcAft>
              <a:spcPct val="35000"/>
            </a:spcAft>
          </a:pPr>
          <a:r>
            <a:rPr lang="en-US" sz="3000" kern="1200" dirty="0" smtClean="0"/>
            <a:t>+</a:t>
          </a:r>
          <a:br>
            <a:rPr lang="en-US" sz="3000" kern="1200" dirty="0" smtClean="0"/>
          </a:br>
          <a:r>
            <a:rPr lang="en-US" sz="3000" kern="1200" dirty="0" smtClean="0"/>
            <a:t>Advantages Avocent PM</a:t>
          </a:r>
          <a:endParaRPr lang="en-US" sz="3000" kern="1200" dirty="0"/>
        </a:p>
      </dsp:txBody>
      <dsp:txXfrm>
        <a:off x="71526" y="1608219"/>
        <a:ext cx="2847036" cy="1322160"/>
      </dsp:txXfrm>
    </dsp:sp>
    <dsp:sp modelId="{3D95975E-E313-4528-8E6F-912693BA6B96}">
      <dsp:nvSpPr>
        <dsp:cNvPr id="0" name=""/>
        <dsp:cNvSpPr/>
      </dsp:nvSpPr>
      <dsp:spPr>
        <a:xfrm rot="5400000">
          <a:off x="5061858" y="1153917"/>
          <a:ext cx="1172170" cy="5315712"/>
        </a:xfrm>
        <a:prstGeom prst="round2SameRect">
          <a:avLst/>
        </a:prstGeom>
        <a:solidFill>
          <a:schemeClr val="accent1">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66750" rtl="0">
            <a:lnSpc>
              <a:spcPct val="90000"/>
            </a:lnSpc>
            <a:spcBef>
              <a:spcPct val="0"/>
            </a:spcBef>
            <a:spcAft>
              <a:spcPct val="15000"/>
            </a:spcAft>
            <a:buChar char="••"/>
          </a:pPr>
          <a:r>
            <a:rPr lang="en-US" sz="1500" kern="1200" dirty="0" smtClean="0">
              <a:solidFill>
                <a:srgbClr val="000000"/>
              </a:solidFill>
            </a:rPr>
            <a:t>Improved overall metering accuracy (+/- 1% V/A)</a:t>
          </a:r>
          <a:endParaRPr lang="en-US" sz="1500" kern="1200" dirty="0">
            <a:solidFill>
              <a:srgbClr val="000000"/>
            </a:solidFill>
          </a:endParaRPr>
        </a:p>
      </dsp:txBody>
      <dsp:txXfrm rot="-5400000">
        <a:off x="2990088" y="3282909"/>
        <a:ext cx="5258491" cy="1057728"/>
      </dsp:txXfrm>
    </dsp:sp>
    <dsp:sp modelId="{7B1BEFDF-83AC-40E7-B813-0A1D58646746}">
      <dsp:nvSpPr>
        <dsp:cNvPr id="0" name=""/>
        <dsp:cNvSpPr/>
      </dsp:nvSpPr>
      <dsp:spPr>
        <a:xfrm>
          <a:off x="0" y="3079167"/>
          <a:ext cx="2990088" cy="1465212"/>
        </a:xfrm>
        <a:prstGeom prst="roundRect">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lvl="0" algn="ctr" defTabSz="1333500" rtl="0">
            <a:lnSpc>
              <a:spcPct val="90000"/>
            </a:lnSpc>
            <a:spcBef>
              <a:spcPct val="0"/>
            </a:spcBef>
            <a:spcAft>
              <a:spcPct val="35000"/>
            </a:spcAft>
          </a:pPr>
          <a:r>
            <a:rPr lang="en-US" sz="3000" kern="1200" dirty="0" smtClean="0"/>
            <a:t>+</a:t>
          </a:r>
          <a:br>
            <a:rPr lang="en-US" sz="3000" kern="1200" dirty="0" smtClean="0"/>
          </a:br>
          <a:r>
            <a:rPr lang="en-US" sz="3000" kern="1200" dirty="0" smtClean="0"/>
            <a:t>Advantages</a:t>
          </a:r>
          <a:br>
            <a:rPr lang="en-US" sz="3000" kern="1200" dirty="0" smtClean="0"/>
          </a:br>
          <a:r>
            <a:rPr lang="en-US" sz="3000" kern="1200" dirty="0" err="1" smtClean="0"/>
            <a:t>Liebert</a:t>
          </a:r>
          <a:r>
            <a:rPr lang="en-US" sz="3000" kern="1200" dirty="0" smtClean="0"/>
            <a:t> MPH</a:t>
          </a:r>
          <a:endParaRPr lang="en-US" sz="3000" kern="1200" dirty="0"/>
        </a:p>
      </dsp:txBody>
      <dsp:txXfrm>
        <a:off x="71526" y="3150693"/>
        <a:ext cx="2847036" cy="132216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9018A3-219D-4256-9683-9529F443EC0A}">
      <dsp:nvSpPr>
        <dsp:cNvPr id="0" name=""/>
        <dsp:cNvSpPr/>
      </dsp:nvSpPr>
      <dsp:spPr>
        <a:xfrm>
          <a:off x="0" y="30887"/>
          <a:ext cx="5344087" cy="72539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rtl="0">
            <a:lnSpc>
              <a:spcPct val="90000"/>
            </a:lnSpc>
            <a:spcBef>
              <a:spcPct val="0"/>
            </a:spcBef>
            <a:spcAft>
              <a:spcPct val="35000"/>
            </a:spcAft>
          </a:pPr>
          <a:r>
            <a:rPr lang="en-US" sz="3100" kern="1200" smtClean="0"/>
            <a:t>Supported appliances</a:t>
          </a:r>
          <a:endParaRPr lang="en-US" sz="3100" kern="1200"/>
        </a:p>
      </dsp:txBody>
      <dsp:txXfrm>
        <a:off x="35411" y="66298"/>
        <a:ext cx="5273265" cy="654577"/>
      </dsp:txXfrm>
    </dsp:sp>
    <dsp:sp modelId="{0F055C74-BA6F-4DC6-841C-A932B9B2CF12}">
      <dsp:nvSpPr>
        <dsp:cNvPr id="0" name=""/>
        <dsp:cNvSpPr/>
      </dsp:nvSpPr>
      <dsp:spPr>
        <a:xfrm>
          <a:off x="0" y="756287"/>
          <a:ext cx="5344087" cy="11871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9675" tIns="39370" rIns="220472" bIns="39370" numCol="1" spcCol="1270" anchor="t" anchorCtr="0">
          <a:noAutofit/>
        </a:bodyPr>
        <a:lstStyle/>
        <a:p>
          <a:pPr marL="228600" lvl="1" indent="-228600" algn="l" defTabSz="1066800" rtl="0">
            <a:lnSpc>
              <a:spcPct val="90000"/>
            </a:lnSpc>
            <a:spcBef>
              <a:spcPct val="0"/>
            </a:spcBef>
            <a:spcAft>
              <a:spcPct val="20000"/>
            </a:spcAft>
            <a:buChar char="••"/>
          </a:pPr>
          <a:r>
            <a:rPr lang="en-US" sz="2400" kern="1200" smtClean="0"/>
            <a:t>ACS Serial console</a:t>
          </a:r>
          <a:endParaRPr lang="en-US" sz="2400" kern="1200"/>
        </a:p>
        <a:p>
          <a:pPr marL="228600" lvl="1" indent="-228600" algn="l" defTabSz="1066800" rtl="0">
            <a:lnSpc>
              <a:spcPct val="90000"/>
            </a:lnSpc>
            <a:spcBef>
              <a:spcPct val="0"/>
            </a:spcBef>
            <a:spcAft>
              <a:spcPct val="20000"/>
            </a:spcAft>
            <a:buChar char="••"/>
          </a:pPr>
          <a:r>
            <a:rPr lang="en-US" sz="2400" kern="1200" smtClean="0"/>
            <a:t>MergePoint Unity (KVM Switch)</a:t>
          </a:r>
          <a:endParaRPr lang="en-US" sz="2400" kern="1200"/>
        </a:p>
        <a:p>
          <a:pPr marL="228600" lvl="1" indent="-228600" algn="l" defTabSz="1066800" rtl="0">
            <a:lnSpc>
              <a:spcPct val="90000"/>
            </a:lnSpc>
            <a:spcBef>
              <a:spcPct val="0"/>
            </a:spcBef>
            <a:spcAft>
              <a:spcPct val="20000"/>
            </a:spcAft>
            <a:buChar char="••"/>
          </a:pPr>
          <a:r>
            <a:rPr lang="en-US" sz="2400" kern="1200" smtClean="0"/>
            <a:t>Universal Management Gateway</a:t>
          </a:r>
          <a:endParaRPr lang="en-US" sz="2400" kern="1200"/>
        </a:p>
      </dsp:txBody>
      <dsp:txXfrm>
        <a:off x="0" y="756287"/>
        <a:ext cx="5344087" cy="1187145"/>
      </dsp:txXfrm>
    </dsp:sp>
    <dsp:sp modelId="{580BBA0F-6488-45FA-9D34-422B8522EE96}">
      <dsp:nvSpPr>
        <dsp:cNvPr id="0" name=""/>
        <dsp:cNvSpPr/>
      </dsp:nvSpPr>
      <dsp:spPr>
        <a:xfrm>
          <a:off x="0" y="1943432"/>
          <a:ext cx="5344087" cy="72539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rtl="0">
            <a:lnSpc>
              <a:spcPct val="90000"/>
            </a:lnSpc>
            <a:spcBef>
              <a:spcPct val="0"/>
            </a:spcBef>
            <a:spcAft>
              <a:spcPct val="35000"/>
            </a:spcAft>
          </a:pPr>
          <a:r>
            <a:rPr lang="en-US" sz="3100" kern="1200" smtClean="0"/>
            <a:t>Benefits</a:t>
          </a:r>
          <a:endParaRPr lang="en-US" sz="3100" kern="1200"/>
        </a:p>
      </dsp:txBody>
      <dsp:txXfrm>
        <a:off x="35411" y="1978843"/>
        <a:ext cx="5273265" cy="654577"/>
      </dsp:txXfrm>
    </dsp:sp>
    <dsp:sp modelId="{FE2C47B9-A1AB-4592-AF85-DB0A5858D868}">
      <dsp:nvSpPr>
        <dsp:cNvPr id="0" name=""/>
        <dsp:cNvSpPr/>
      </dsp:nvSpPr>
      <dsp:spPr>
        <a:xfrm>
          <a:off x="0" y="2668832"/>
          <a:ext cx="5344087" cy="26309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9675" tIns="39370" rIns="220472" bIns="39370" numCol="1" spcCol="1270" anchor="t" anchorCtr="0">
          <a:noAutofit/>
        </a:bodyPr>
        <a:lstStyle/>
        <a:p>
          <a:pPr marL="228600" lvl="1" indent="-228600" algn="l" defTabSz="1066800" rtl="0">
            <a:lnSpc>
              <a:spcPct val="90000"/>
            </a:lnSpc>
            <a:spcBef>
              <a:spcPct val="0"/>
            </a:spcBef>
            <a:spcAft>
              <a:spcPct val="20000"/>
            </a:spcAft>
            <a:buChar char="••"/>
          </a:pPr>
          <a:r>
            <a:rPr lang="en-US" sz="2400" kern="1200" smtClean="0"/>
            <a:t>Minimize IP addresses</a:t>
          </a:r>
          <a:endParaRPr lang="en-US" sz="2400" kern="1200"/>
        </a:p>
        <a:p>
          <a:pPr marL="228600" lvl="1" indent="-228600" algn="l" defTabSz="1066800" rtl="0">
            <a:lnSpc>
              <a:spcPct val="90000"/>
            </a:lnSpc>
            <a:spcBef>
              <a:spcPct val="0"/>
            </a:spcBef>
            <a:spcAft>
              <a:spcPct val="20000"/>
            </a:spcAft>
            <a:buChar char="••"/>
          </a:pPr>
          <a:r>
            <a:rPr lang="en-US" sz="2400" kern="1200" smtClean="0"/>
            <a:t>Out of band communications</a:t>
          </a:r>
          <a:endParaRPr lang="en-US" sz="2400" kern="1200"/>
        </a:p>
        <a:p>
          <a:pPr marL="228600" lvl="1" indent="-228600" algn="l" defTabSz="1066800" rtl="0">
            <a:lnSpc>
              <a:spcPct val="90000"/>
            </a:lnSpc>
            <a:spcBef>
              <a:spcPct val="0"/>
            </a:spcBef>
            <a:spcAft>
              <a:spcPct val="20000"/>
            </a:spcAft>
            <a:buChar char="••"/>
          </a:pPr>
          <a:r>
            <a:rPr lang="en-US" sz="2400" kern="1200" smtClean="0"/>
            <a:t>Redundant communication path</a:t>
          </a:r>
          <a:endParaRPr lang="en-US" sz="2400" kern="1200"/>
        </a:p>
        <a:p>
          <a:pPr marL="228600" lvl="1" indent="-228600" algn="l" defTabSz="1066800" rtl="0">
            <a:lnSpc>
              <a:spcPct val="90000"/>
            </a:lnSpc>
            <a:spcBef>
              <a:spcPct val="0"/>
            </a:spcBef>
            <a:spcAft>
              <a:spcPct val="20000"/>
            </a:spcAft>
            <a:buChar char="••"/>
          </a:pPr>
          <a:r>
            <a:rPr lang="en-US" sz="2400" kern="1200" smtClean="0"/>
            <a:t>Consolidated management of all rack based equipment</a:t>
          </a:r>
          <a:endParaRPr lang="en-US" sz="2400" kern="1200"/>
        </a:p>
        <a:p>
          <a:pPr marL="228600" lvl="1" indent="-228600" algn="l" defTabSz="1066800" rtl="0">
            <a:lnSpc>
              <a:spcPct val="90000"/>
            </a:lnSpc>
            <a:spcBef>
              <a:spcPct val="0"/>
            </a:spcBef>
            <a:spcAft>
              <a:spcPct val="20000"/>
            </a:spcAft>
            <a:buChar char="••"/>
          </a:pPr>
          <a:r>
            <a:rPr lang="en-US" sz="2400" kern="1200" smtClean="0"/>
            <a:t>Simplified association of IT equipment to Rack PDU outlets</a:t>
          </a:r>
          <a:endParaRPr lang="en-US" sz="2400" kern="1200"/>
        </a:p>
      </dsp:txBody>
      <dsp:txXfrm>
        <a:off x="0" y="2668832"/>
        <a:ext cx="5344087" cy="263097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25220-5B55-40FD-9FE2-2D13C0CE77AB}">
      <dsp:nvSpPr>
        <dsp:cNvPr id="0" name=""/>
        <dsp:cNvSpPr/>
      </dsp:nvSpPr>
      <dsp:spPr>
        <a:xfrm rot="5400000">
          <a:off x="5061858" y="-1923029"/>
          <a:ext cx="1172170" cy="5315712"/>
        </a:xfrm>
        <a:prstGeom prst="round2SameRect">
          <a:avLst/>
        </a:prstGeom>
        <a:solidFill>
          <a:schemeClr val="tx1">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66750" rtl="0">
            <a:lnSpc>
              <a:spcPct val="90000"/>
            </a:lnSpc>
            <a:spcBef>
              <a:spcPct val="0"/>
            </a:spcBef>
            <a:spcAft>
              <a:spcPct val="15000"/>
            </a:spcAft>
            <a:buChar char="••"/>
          </a:pPr>
          <a:r>
            <a:rPr lang="en-US" sz="1500" kern="1200" dirty="0" smtClean="0">
              <a:solidFill>
                <a:srgbClr val="000000"/>
              </a:solidFill>
            </a:rPr>
            <a:t>Cisco Like Command Line Interface – Preferred by Network &amp; Linux admin’s</a:t>
          </a:r>
          <a:endParaRPr lang="en-US" sz="1500" kern="1200" dirty="0">
            <a:solidFill>
              <a:srgbClr val="000000"/>
            </a:solidFill>
          </a:endParaRPr>
        </a:p>
        <a:p>
          <a:pPr marL="114300" lvl="1" indent="-114300" algn="l" defTabSz="666750" rtl="0">
            <a:lnSpc>
              <a:spcPct val="90000"/>
            </a:lnSpc>
            <a:spcBef>
              <a:spcPct val="0"/>
            </a:spcBef>
            <a:spcAft>
              <a:spcPct val="15000"/>
            </a:spcAft>
            <a:buChar char="••"/>
          </a:pPr>
          <a:r>
            <a:rPr lang="en-US" sz="1500" kern="1200" dirty="0" smtClean="0">
              <a:solidFill>
                <a:srgbClr val="000000"/>
              </a:solidFill>
            </a:rPr>
            <a:t>All configuration capabilities available through Web UI, CLI and SNMP</a:t>
          </a:r>
          <a:endParaRPr lang="en-US" sz="1500" kern="1200" dirty="0">
            <a:solidFill>
              <a:srgbClr val="000000"/>
            </a:solidFill>
          </a:endParaRPr>
        </a:p>
      </dsp:txBody>
      <dsp:txXfrm rot="-5400000">
        <a:off x="2990088" y="205962"/>
        <a:ext cx="5258491" cy="1057728"/>
      </dsp:txXfrm>
    </dsp:sp>
    <dsp:sp modelId="{A7E233F1-36E9-4C05-A5EE-5B12DD04A094}">
      <dsp:nvSpPr>
        <dsp:cNvPr id="0" name=""/>
        <dsp:cNvSpPr/>
      </dsp:nvSpPr>
      <dsp:spPr>
        <a:xfrm>
          <a:off x="0" y="2220"/>
          <a:ext cx="2990088" cy="1465212"/>
        </a:xfrm>
        <a:prstGeom prst="roundRect">
          <a:avLst/>
        </a:prstGeom>
        <a:solidFill>
          <a:schemeClr val="tx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lvl="0" algn="ctr" defTabSz="1333500" rtl="0">
            <a:lnSpc>
              <a:spcPct val="90000"/>
            </a:lnSpc>
            <a:spcBef>
              <a:spcPct val="0"/>
            </a:spcBef>
            <a:spcAft>
              <a:spcPct val="35000"/>
            </a:spcAft>
          </a:pPr>
          <a:r>
            <a:rPr lang="en-US" sz="3000" kern="1200" dirty="0" smtClean="0"/>
            <a:t>General Improvements</a:t>
          </a:r>
          <a:endParaRPr lang="en-US" sz="3000" kern="1200" dirty="0"/>
        </a:p>
      </dsp:txBody>
      <dsp:txXfrm>
        <a:off x="71526" y="73746"/>
        <a:ext cx="2847036" cy="1322160"/>
      </dsp:txXfrm>
    </dsp:sp>
    <dsp:sp modelId="{ADC44869-8BAC-4F62-BBEA-B827BD270166}">
      <dsp:nvSpPr>
        <dsp:cNvPr id="0" name=""/>
        <dsp:cNvSpPr/>
      </dsp:nvSpPr>
      <dsp:spPr>
        <a:xfrm rot="5400000">
          <a:off x="4987543" y="-384556"/>
          <a:ext cx="1320801" cy="5315712"/>
        </a:xfrm>
        <a:prstGeom prst="round2SameRect">
          <a:avLst/>
        </a:prstGeom>
        <a:solidFill>
          <a:schemeClr val="tx1">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66750" rtl="0">
            <a:lnSpc>
              <a:spcPct val="90000"/>
            </a:lnSpc>
            <a:spcBef>
              <a:spcPct val="0"/>
            </a:spcBef>
            <a:spcAft>
              <a:spcPct val="15000"/>
            </a:spcAft>
            <a:buChar char="••"/>
          </a:pPr>
          <a:r>
            <a:rPr lang="en-US" sz="1500" kern="1200" dirty="0" smtClean="0">
              <a:solidFill>
                <a:srgbClr val="000000"/>
              </a:solidFill>
            </a:rPr>
            <a:t>Security Features: Remote Authentication – LDAP, Radius, Active Directory, etc.; IPv6 Support; SSH</a:t>
          </a:r>
          <a:endParaRPr lang="en-US" sz="1500" kern="1200" dirty="0">
            <a:solidFill>
              <a:srgbClr val="000000"/>
            </a:solidFill>
          </a:endParaRPr>
        </a:p>
        <a:p>
          <a:pPr marL="114300" lvl="1" indent="-114300" algn="l" defTabSz="666750" rtl="0">
            <a:lnSpc>
              <a:spcPct val="90000"/>
            </a:lnSpc>
            <a:spcBef>
              <a:spcPct val="0"/>
            </a:spcBef>
            <a:spcAft>
              <a:spcPct val="15000"/>
            </a:spcAft>
            <a:buChar char="••"/>
          </a:pPr>
          <a:r>
            <a:rPr lang="en-US" sz="1500" kern="1200" dirty="0" smtClean="0">
              <a:solidFill>
                <a:srgbClr val="000000"/>
              </a:solidFill>
            </a:rPr>
            <a:t>Serial integration with Avocent ACS, MPU</a:t>
          </a:r>
          <a:endParaRPr lang="en-US" sz="1500" kern="1200" dirty="0">
            <a:solidFill>
              <a:srgbClr val="000000"/>
            </a:solidFill>
          </a:endParaRPr>
        </a:p>
        <a:p>
          <a:pPr marL="114300" lvl="1" indent="-114300" algn="l" defTabSz="666750" rtl="0">
            <a:lnSpc>
              <a:spcPct val="90000"/>
            </a:lnSpc>
            <a:spcBef>
              <a:spcPct val="0"/>
            </a:spcBef>
            <a:spcAft>
              <a:spcPct val="15000"/>
            </a:spcAft>
            <a:buChar char="••"/>
          </a:pPr>
          <a:r>
            <a:rPr lang="en-US" sz="1500" kern="1200" dirty="0" smtClean="0">
              <a:solidFill>
                <a:srgbClr val="000000"/>
              </a:solidFill>
            </a:rPr>
            <a:t>Full </a:t>
          </a:r>
          <a:r>
            <a:rPr lang="en-US" sz="1500" kern="1200" dirty="0" err="1" smtClean="0">
              <a:solidFill>
                <a:srgbClr val="000000"/>
              </a:solidFill>
            </a:rPr>
            <a:t>DSView</a:t>
          </a:r>
          <a:r>
            <a:rPr lang="en-US" sz="1500" kern="1200" dirty="0" smtClean="0">
              <a:solidFill>
                <a:srgbClr val="000000"/>
              </a:solidFill>
            </a:rPr>
            <a:t> &amp; RPM integration</a:t>
          </a:r>
          <a:endParaRPr lang="en-US" sz="1500" kern="1200" dirty="0">
            <a:solidFill>
              <a:srgbClr val="000000"/>
            </a:solidFill>
          </a:endParaRPr>
        </a:p>
        <a:p>
          <a:pPr marL="114300" lvl="1" indent="-114300" algn="l" defTabSz="666750" rtl="0">
            <a:lnSpc>
              <a:spcPct val="90000"/>
            </a:lnSpc>
            <a:spcBef>
              <a:spcPct val="0"/>
            </a:spcBef>
            <a:spcAft>
              <a:spcPct val="15000"/>
            </a:spcAft>
            <a:buChar char="••"/>
          </a:pPr>
          <a:r>
            <a:rPr lang="en-US" sz="1500" kern="1200" dirty="0" smtClean="0">
              <a:solidFill>
                <a:srgbClr val="000000"/>
              </a:solidFill>
            </a:rPr>
            <a:t>Mass FW update &amp; Configuration templates</a:t>
          </a:r>
          <a:endParaRPr lang="en-US" sz="1500" kern="1200" dirty="0">
            <a:solidFill>
              <a:srgbClr val="000000"/>
            </a:solidFill>
          </a:endParaRPr>
        </a:p>
        <a:p>
          <a:pPr marL="114300" lvl="1" indent="-114300" algn="l" defTabSz="666750" rtl="0">
            <a:lnSpc>
              <a:spcPct val="90000"/>
            </a:lnSpc>
            <a:spcBef>
              <a:spcPct val="0"/>
            </a:spcBef>
            <a:spcAft>
              <a:spcPct val="15000"/>
            </a:spcAft>
            <a:buChar char="••"/>
          </a:pPr>
          <a:r>
            <a:rPr lang="en-US" sz="1500" kern="1200" dirty="0" smtClean="0">
              <a:solidFill>
                <a:srgbClr val="000000"/>
              </a:solidFill>
            </a:rPr>
            <a:t>On-board Display – Basic info</a:t>
          </a:r>
          <a:endParaRPr lang="en-US" sz="1500" kern="1200" dirty="0">
            <a:solidFill>
              <a:srgbClr val="000000"/>
            </a:solidFill>
          </a:endParaRPr>
        </a:p>
      </dsp:txBody>
      <dsp:txXfrm rot="-5400000">
        <a:off x="2990088" y="1677375"/>
        <a:ext cx="5251236" cy="1191849"/>
      </dsp:txXfrm>
    </dsp:sp>
    <dsp:sp modelId="{83D442BF-9481-46C9-B75C-C037D8704A19}">
      <dsp:nvSpPr>
        <dsp:cNvPr id="0" name=""/>
        <dsp:cNvSpPr/>
      </dsp:nvSpPr>
      <dsp:spPr>
        <a:xfrm>
          <a:off x="0" y="1536693"/>
          <a:ext cx="2990088" cy="1465212"/>
        </a:xfrm>
        <a:prstGeom prst="roundRect">
          <a:avLst/>
        </a:prstGeom>
        <a:solidFill>
          <a:schemeClr val="tx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lvl="0" algn="ctr" defTabSz="1333500" rtl="0">
            <a:lnSpc>
              <a:spcPct val="90000"/>
            </a:lnSpc>
            <a:spcBef>
              <a:spcPct val="0"/>
            </a:spcBef>
            <a:spcAft>
              <a:spcPct val="35000"/>
            </a:spcAft>
          </a:pPr>
          <a:r>
            <a:rPr lang="en-US" sz="3000" kern="1200" dirty="0" smtClean="0"/>
            <a:t>+</a:t>
          </a:r>
          <a:br>
            <a:rPr lang="en-US" sz="3000" kern="1200" dirty="0" smtClean="0"/>
          </a:br>
          <a:r>
            <a:rPr lang="en-US" sz="3000" kern="1200" dirty="0" smtClean="0"/>
            <a:t>Advantages Avocent PM</a:t>
          </a:r>
          <a:endParaRPr lang="en-US" sz="3000" kern="1200" dirty="0"/>
        </a:p>
      </dsp:txBody>
      <dsp:txXfrm>
        <a:off x="71526" y="1608219"/>
        <a:ext cx="2847036" cy="1322160"/>
      </dsp:txXfrm>
    </dsp:sp>
    <dsp:sp modelId="{3D95975E-E313-4528-8E6F-912693BA6B96}">
      <dsp:nvSpPr>
        <dsp:cNvPr id="0" name=""/>
        <dsp:cNvSpPr/>
      </dsp:nvSpPr>
      <dsp:spPr>
        <a:xfrm rot="5400000">
          <a:off x="5061858" y="1153917"/>
          <a:ext cx="1172170" cy="5315712"/>
        </a:xfrm>
        <a:prstGeom prst="round2SameRect">
          <a:avLst/>
        </a:prstGeom>
        <a:solidFill>
          <a:schemeClr val="tx1">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66750" rtl="0">
            <a:lnSpc>
              <a:spcPct val="90000"/>
            </a:lnSpc>
            <a:spcBef>
              <a:spcPct val="0"/>
            </a:spcBef>
            <a:spcAft>
              <a:spcPct val="15000"/>
            </a:spcAft>
            <a:buChar char="••"/>
          </a:pPr>
          <a:r>
            <a:rPr lang="en-US" sz="1500" kern="1200" dirty="0" smtClean="0">
              <a:solidFill>
                <a:srgbClr val="000000"/>
              </a:solidFill>
            </a:rPr>
            <a:t>Communications Module (RPC2)</a:t>
          </a:r>
          <a:endParaRPr lang="en-US" sz="1500" kern="1200" dirty="0">
            <a:solidFill>
              <a:srgbClr val="000000"/>
            </a:solidFill>
          </a:endParaRPr>
        </a:p>
        <a:p>
          <a:pPr marL="114300" lvl="1" indent="-114300" algn="l" defTabSz="666750" rtl="0">
            <a:lnSpc>
              <a:spcPct val="90000"/>
            </a:lnSpc>
            <a:spcBef>
              <a:spcPct val="0"/>
            </a:spcBef>
            <a:spcAft>
              <a:spcPct val="15000"/>
            </a:spcAft>
            <a:buChar char="••"/>
          </a:pPr>
          <a:r>
            <a:rPr lang="en-US" sz="1500" kern="1200" dirty="0" smtClean="0">
              <a:solidFill>
                <a:srgbClr val="000000"/>
              </a:solidFill>
            </a:rPr>
            <a:t>Improved sensor integration  -  Temp, humidity &amp; dry contact, Modular &amp; Integrated sensors</a:t>
          </a:r>
          <a:endParaRPr lang="en-US" sz="1500" kern="1200" dirty="0">
            <a:solidFill>
              <a:srgbClr val="000000"/>
            </a:solidFill>
          </a:endParaRPr>
        </a:p>
        <a:p>
          <a:pPr marL="114300" lvl="1" indent="-114300" algn="l" defTabSz="666750" rtl="0">
            <a:lnSpc>
              <a:spcPct val="90000"/>
            </a:lnSpc>
            <a:spcBef>
              <a:spcPct val="0"/>
            </a:spcBef>
            <a:spcAft>
              <a:spcPct val="15000"/>
            </a:spcAft>
            <a:buChar char="••"/>
          </a:pPr>
          <a:r>
            <a:rPr lang="en-US" sz="1500" kern="1200" dirty="0" smtClean="0">
              <a:solidFill>
                <a:srgbClr val="000000"/>
              </a:solidFill>
            </a:rPr>
            <a:t>Local Display – Advanced diagnostics</a:t>
          </a:r>
          <a:endParaRPr lang="en-US" sz="1500" kern="1200" dirty="0">
            <a:solidFill>
              <a:srgbClr val="000000"/>
            </a:solidFill>
          </a:endParaRPr>
        </a:p>
      </dsp:txBody>
      <dsp:txXfrm rot="-5400000">
        <a:off x="2990088" y="3282909"/>
        <a:ext cx="5258491" cy="1057728"/>
      </dsp:txXfrm>
    </dsp:sp>
    <dsp:sp modelId="{7B1BEFDF-83AC-40E7-B813-0A1D58646746}">
      <dsp:nvSpPr>
        <dsp:cNvPr id="0" name=""/>
        <dsp:cNvSpPr/>
      </dsp:nvSpPr>
      <dsp:spPr>
        <a:xfrm>
          <a:off x="0" y="3079167"/>
          <a:ext cx="2990088" cy="1465212"/>
        </a:xfrm>
        <a:prstGeom prst="roundRect">
          <a:avLst/>
        </a:prstGeom>
        <a:solidFill>
          <a:schemeClr val="tx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lvl="0" algn="ctr" defTabSz="1333500" rtl="0">
            <a:lnSpc>
              <a:spcPct val="90000"/>
            </a:lnSpc>
            <a:spcBef>
              <a:spcPct val="0"/>
            </a:spcBef>
            <a:spcAft>
              <a:spcPct val="35000"/>
            </a:spcAft>
          </a:pPr>
          <a:r>
            <a:rPr lang="en-US" sz="3000" kern="1200" dirty="0" smtClean="0"/>
            <a:t>+</a:t>
          </a:r>
          <a:br>
            <a:rPr lang="en-US" sz="3000" kern="1200" dirty="0" smtClean="0"/>
          </a:br>
          <a:r>
            <a:rPr lang="en-US" sz="3000" kern="1200" dirty="0" smtClean="0"/>
            <a:t>Advantages</a:t>
          </a:r>
          <a:br>
            <a:rPr lang="en-US" sz="3000" kern="1200" dirty="0" smtClean="0"/>
          </a:br>
          <a:r>
            <a:rPr lang="en-US" sz="3000" kern="1200" dirty="0" err="1" smtClean="0"/>
            <a:t>Liebert</a:t>
          </a:r>
          <a:r>
            <a:rPr lang="en-US" sz="3000" kern="1200" dirty="0" smtClean="0"/>
            <a:t> MPH</a:t>
          </a:r>
          <a:endParaRPr lang="en-US" sz="3000" kern="1200" dirty="0"/>
        </a:p>
      </dsp:txBody>
      <dsp:txXfrm>
        <a:off x="71526" y="3150693"/>
        <a:ext cx="2847036" cy="132216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25220-5B55-40FD-9FE2-2D13C0CE77AB}">
      <dsp:nvSpPr>
        <dsp:cNvPr id="0" name=""/>
        <dsp:cNvSpPr/>
      </dsp:nvSpPr>
      <dsp:spPr>
        <a:xfrm rot="5400000">
          <a:off x="4853254" y="-1864489"/>
          <a:ext cx="1578348" cy="5310520"/>
        </a:xfrm>
        <a:prstGeom prst="round2SameRect">
          <a:avLst/>
        </a:prstGeom>
        <a:solidFill>
          <a:schemeClr val="accent1">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66750" rtl="0">
            <a:lnSpc>
              <a:spcPct val="90000"/>
            </a:lnSpc>
            <a:spcBef>
              <a:spcPct val="0"/>
            </a:spcBef>
            <a:spcAft>
              <a:spcPct val="15000"/>
            </a:spcAft>
            <a:buChar char="••"/>
          </a:pPr>
          <a:r>
            <a:rPr lang="en-US" sz="1500" kern="1200" dirty="0" smtClean="0">
              <a:solidFill>
                <a:srgbClr val="000000"/>
              </a:solidFill>
            </a:rPr>
            <a:t>Flexible position input power cord entry</a:t>
          </a:r>
          <a:endParaRPr lang="en-US" sz="1500" kern="1200" dirty="0">
            <a:solidFill>
              <a:srgbClr val="000000"/>
            </a:solidFill>
          </a:endParaRPr>
        </a:p>
        <a:p>
          <a:pPr marL="114300" lvl="1" indent="-114300" algn="l" defTabSz="666750" rtl="0">
            <a:lnSpc>
              <a:spcPct val="90000"/>
            </a:lnSpc>
            <a:spcBef>
              <a:spcPct val="0"/>
            </a:spcBef>
            <a:spcAft>
              <a:spcPct val="15000"/>
            </a:spcAft>
            <a:buChar char="••"/>
          </a:pPr>
          <a:r>
            <a:rPr lang="en-US" sz="1500" kern="1200" dirty="0" smtClean="0">
              <a:solidFill>
                <a:srgbClr val="000000"/>
              </a:solidFill>
            </a:rPr>
            <a:t>Hardwired input power models</a:t>
          </a:r>
          <a:endParaRPr lang="en-US" sz="1500" kern="1200" dirty="0">
            <a:solidFill>
              <a:srgbClr val="000000"/>
            </a:solidFill>
          </a:endParaRPr>
        </a:p>
        <a:p>
          <a:pPr marL="114300" lvl="1" indent="-114300" algn="l" defTabSz="666750" rtl="0">
            <a:lnSpc>
              <a:spcPct val="90000"/>
            </a:lnSpc>
            <a:spcBef>
              <a:spcPct val="0"/>
            </a:spcBef>
            <a:spcAft>
              <a:spcPct val="15000"/>
            </a:spcAft>
            <a:buChar char="••"/>
          </a:pPr>
          <a:r>
            <a:rPr lang="en-US" sz="1500" kern="1200" dirty="0" smtClean="0">
              <a:solidFill>
                <a:srgbClr val="000000"/>
              </a:solidFill>
            </a:rPr>
            <a:t>Slim profile circuit breakers</a:t>
          </a:r>
          <a:endParaRPr lang="en-US" sz="1500" kern="1200" dirty="0">
            <a:solidFill>
              <a:srgbClr val="000000"/>
            </a:solidFill>
          </a:endParaRPr>
        </a:p>
        <a:p>
          <a:pPr marL="114300" lvl="1" indent="-114300" algn="l" defTabSz="666750" rtl="0">
            <a:lnSpc>
              <a:spcPct val="90000"/>
            </a:lnSpc>
            <a:spcBef>
              <a:spcPct val="0"/>
            </a:spcBef>
            <a:spcAft>
              <a:spcPct val="15000"/>
            </a:spcAft>
            <a:buChar char="••"/>
          </a:pPr>
          <a:r>
            <a:rPr lang="en-US" sz="1500" kern="1200" dirty="0" smtClean="0">
              <a:solidFill>
                <a:srgbClr val="000000"/>
              </a:solidFill>
            </a:rPr>
            <a:t>Reduced cross sectional area – 56mm x 50mm</a:t>
          </a:r>
          <a:endParaRPr lang="en-US" sz="1500" kern="1200" dirty="0">
            <a:solidFill>
              <a:srgbClr val="000000"/>
            </a:solidFill>
          </a:endParaRPr>
        </a:p>
        <a:p>
          <a:pPr marL="114300" lvl="1" indent="-114300" algn="l" defTabSz="666750" rtl="0">
            <a:lnSpc>
              <a:spcPct val="90000"/>
            </a:lnSpc>
            <a:spcBef>
              <a:spcPct val="0"/>
            </a:spcBef>
            <a:spcAft>
              <a:spcPct val="15000"/>
            </a:spcAft>
            <a:buChar char="••"/>
          </a:pPr>
          <a:r>
            <a:rPr lang="en-US" sz="1500" kern="1200" dirty="0" smtClean="0">
              <a:solidFill>
                <a:srgbClr val="000000"/>
              </a:solidFill>
            </a:rPr>
            <a:t>Higher outlet count (Up to 42) for Aggregate Metered</a:t>
          </a:r>
          <a:endParaRPr lang="en-US" sz="1500" kern="1200" dirty="0">
            <a:solidFill>
              <a:srgbClr val="000000"/>
            </a:solidFill>
          </a:endParaRPr>
        </a:p>
        <a:p>
          <a:pPr marL="114300" lvl="1" indent="-114300" algn="l" defTabSz="666750" rtl="0">
            <a:lnSpc>
              <a:spcPct val="90000"/>
            </a:lnSpc>
            <a:spcBef>
              <a:spcPct val="0"/>
            </a:spcBef>
            <a:spcAft>
              <a:spcPct val="15000"/>
            </a:spcAft>
            <a:buChar char="••"/>
          </a:pPr>
          <a:r>
            <a:rPr lang="en-US" sz="1500" kern="1200" dirty="0" smtClean="0">
              <a:solidFill>
                <a:srgbClr val="000000"/>
              </a:solidFill>
            </a:rPr>
            <a:t>Broader range: Stock/Standard &amp; Configured designs </a:t>
          </a:r>
          <a:endParaRPr lang="en-US" sz="1500" kern="1200" dirty="0">
            <a:solidFill>
              <a:srgbClr val="000000"/>
            </a:solidFill>
          </a:endParaRPr>
        </a:p>
      </dsp:txBody>
      <dsp:txXfrm rot="-5400000">
        <a:off x="2987169" y="78645"/>
        <a:ext cx="5233471" cy="1424250"/>
      </dsp:txXfrm>
    </dsp:sp>
    <dsp:sp modelId="{A7E233F1-36E9-4C05-A5EE-5B12DD04A094}">
      <dsp:nvSpPr>
        <dsp:cNvPr id="0" name=""/>
        <dsp:cNvSpPr/>
      </dsp:nvSpPr>
      <dsp:spPr>
        <a:xfrm>
          <a:off x="0" y="84804"/>
          <a:ext cx="2987167" cy="1411932"/>
        </a:xfrm>
        <a:prstGeom prst="roundRect">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rtl="0">
            <a:lnSpc>
              <a:spcPct val="90000"/>
            </a:lnSpc>
            <a:spcBef>
              <a:spcPct val="0"/>
            </a:spcBef>
            <a:spcAft>
              <a:spcPct val="35000"/>
            </a:spcAft>
          </a:pPr>
          <a:r>
            <a:rPr lang="en-US" sz="2900" kern="1200" dirty="0" smtClean="0"/>
            <a:t>General Improvements</a:t>
          </a:r>
          <a:endParaRPr lang="en-US" sz="2900" kern="1200" dirty="0"/>
        </a:p>
      </dsp:txBody>
      <dsp:txXfrm>
        <a:off x="68925" y="153729"/>
        <a:ext cx="2849317" cy="1274082"/>
      </dsp:txXfrm>
    </dsp:sp>
    <dsp:sp modelId="{ADC44869-8BAC-4F62-BBEA-B827BD270166}">
      <dsp:nvSpPr>
        <dsp:cNvPr id="0" name=""/>
        <dsp:cNvSpPr/>
      </dsp:nvSpPr>
      <dsp:spPr>
        <a:xfrm rot="5400000">
          <a:off x="5083171" y="-289476"/>
          <a:ext cx="1129545" cy="5315712"/>
        </a:xfrm>
        <a:prstGeom prst="round2SameRect">
          <a:avLst/>
        </a:prstGeom>
        <a:solidFill>
          <a:schemeClr val="accent1">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66750" rtl="0">
            <a:lnSpc>
              <a:spcPct val="90000"/>
            </a:lnSpc>
            <a:spcBef>
              <a:spcPct val="0"/>
            </a:spcBef>
            <a:spcAft>
              <a:spcPct val="15000"/>
            </a:spcAft>
            <a:buChar char="••"/>
          </a:pPr>
          <a:r>
            <a:rPr lang="en-US" sz="1500" kern="1200" dirty="0" smtClean="0">
              <a:solidFill>
                <a:srgbClr val="000000"/>
              </a:solidFill>
            </a:rPr>
            <a:t>Outlet Level Metered &amp; Switched and Outlet Metered Models </a:t>
          </a:r>
          <a:endParaRPr lang="en-US" sz="1500" kern="1200" dirty="0">
            <a:solidFill>
              <a:srgbClr val="000000"/>
            </a:solidFill>
          </a:endParaRPr>
        </a:p>
      </dsp:txBody>
      <dsp:txXfrm rot="-5400000">
        <a:off x="2990088" y="1858747"/>
        <a:ext cx="5260572" cy="1019265"/>
      </dsp:txXfrm>
    </dsp:sp>
    <dsp:sp modelId="{83D442BF-9481-46C9-B75C-C037D8704A19}">
      <dsp:nvSpPr>
        <dsp:cNvPr id="0" name=""/>
        <dsp:cNvSpPr/>
      </dsp:nvSpPr>
      <dsp:spPr>
        <a:xfrm>
          <a:off x="0" y="1646687"/>
          <a:ext cx="2990088" cy="1411932"/>
        </a:xfrm>
        <a:prstGeom prst="roundRect">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rtl="0">
            <a:lnSpc>
              <a:spcPct val="90000"/>
            </a:lnSpc>
            <a:spcBef>
              <a:spcPct val="0"/>
            </a:spcBef>
            <a:spcAft>
              <a:spcPct val="35000"/>
            </a:spcAft>
          </a:pPr>
          <a:r>
            <a:rPr lang="en-US" sz="2900" kern="1200" dirty="0" smtClean="0"/>
            <a:t>+</a:t>
          </a:r>
          <a:br>
            <a:rPr lang="en-US" sz="2900" kern="1200" dirty="0" smtClean="0"/>
          </a:br>
          <a:r>
            <a:rPr lang="en-US" sz="2900" kern="1200" dirty="0" smtClean="0"/>
            <a:t>Advantages Avocent PM</a:t>
          </a:r>
          <a:endParaRPr lang="en-US" sz="2900" kern="1200" dirty="0"/>
        </a:p>
      </dsp:txBody>
      <dsp:txXfrm>
        <a:off x="68925" y="1715612"/>
        <a:ext cx="2852238" cy="1274082"/>
      </dsp:txXfrm>
    </dsp:sp>
    <dsp:sp modelId="{3D95975E-E313-4528-8E6F-912693BA6B96}">
      <dsp:nvSpPr>
        <dsp:cNvPr id="0" name=""/>
        <dsp:cNvSpPr/>
      </dsp:nvSpPr>
      <dsp:spPr>
        <a:xfrm rot="5400000">
          <a:off x="5083171" y="1181181"/>
          <a:ext cx="1129545" cy="5315712"/>
        </a:xfrm>
        <a:prstGeom prst="round2SameRect">
          <a:avLst/>
        </a:prstGeom>
        <a:solidFill>
          <a:schemeClr val="accent1">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66750" rtl="0">
            <a:lnSpc>
              <a:spcPct val="90000"/>
            </a:lnSpc>
            <a:spcBef>
              <a:spcPct val="0"/>
            </a:spcBef>
            <a:spcAft>
              <a:spcPct val="15000"/>
            </a:spcAft>
            <a:buChar char="••"/>
          </a:pPr>
          <a:r>
            <a:rPr lang="en-US" sz="1500" kern="1200" dirty="0" smtClean="0">
              <a:solidFill>
                <a:srgbClr val="000000"/>
              </a:solidFill>
            </a:rPr>
            <a:t>Higher C19 outlets (6/12) in 0U models</a:t>
          </a:r>
          <a:endParaRPr lang="en-US" sz="1500" kern="1200" dirty="0">
            <a:solidFill>
              <a:srgbClr val="000000"/>
            </a:solidFill>
          </a:endParaRPr>
        </a:p>
      </dsp:txBody>
      <dsp:txXfrm rot="-5400000">
        <a:off x="2990088" y="3329404"/>
        <a:ext cx="5260572" cy="1019265"/>
      </dsp:txXfrm>
    </dsp:sp>
    <dsp:sp modelId="{7B1BEFDF-83AC-40E7-B813-0A1D58646746}">
      <dsp:nvSpPr>
        <dsp:cNvPr id="0" name=""/>
        <dsp:cNvSpPr/>
      </dsp:nvSpPr>
      <dsp:spPr>
        <a:xfrm>
          <a:off x="0" y="3133070"/>
          <a:ext cx="2990088" cy="1411932"/>
        </a:xfrm>
        <a:prstGeom prst="roundRect">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rtl="0">
            <a:lnSpc>
              <a:spcPct val="90000"/>
            </a:lnSpc>
            <a:spcBef>
              <a:spcPct val="0"/>
            </a:spcBef>
            <a:spcAft>
              <a:spcPct val="35000"/>
            </a:spcAft>
          </a:pPr>
          <a:r>
            <a:rPr lang="en-US" sz="2900" kern="1200" dirty="0" smtClean="0"/>
            <a:t>+</a:t>
          </a:r>
          <a:br>
            <a:rPr lang="en-US" sz="2900" kern="1200" dirty="0" smtClean="0"/>
          </a:br>
          <a:r>
            <a:rPr lang="en-US" sz="2900" kern="1200" dirty="0" smtClean="0"/>
            <a:t>Advantages</a:t>
          </a:r>
          <a:br>
            <a:rPr lang="en-US" sz="2900" kern="1200" dirty="0" smtClean="0"/>
          </a:br>
          <a:r>
            <a:rPr lang="en-US" sz="2900" kern="1200" dirty="0" err="1" smtClean="0"/>
            <a:t>Liebert</a:t>
          </a:r>
          <a:r>
            <a:rPr lang="en-US" sz="2900" kern="1200" dirty="0" smtClean="0"/>
            <a:t> MPH</a:t>
          </a:r>
          <a:endParaRPr lang="en-US" sz="2900" kern="1200" dirty="0"/>
        </a:p>
      </dsp:txBody>
      <dsp:txXfrm>
        <a:off x="68925" y="3201995"/>
        <a:ext cx="2852238" cy="127408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DF790EB-A1BC-4E6E-B20C-922D675A6635}" type="datetimeFigureOut">
              <a:rPr lang="en-US" smtClean="0"/>
              <a:pPr/>
              <a:t>1/7/2015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5A354EA-B4A6-4AFA-BAD9-698C4D88C757}" type="slidenum">
              <a:rPr lang="en-US" smtClean="0"/>
              <a:pPr/>
              <a:t>‹Nr.›</a:t>
            </a:fld>
            <a:endParaRPr lang="en-US"/>
          </a:p>
        </p:txBody>
      </p:sp>
    </p:spTree>
    <p:extLst>
      <p:ext uri="{BB962C8B-B14F-4D97-AF65-F5344CB8AC3E}">
        <p14:creationId xmlns:p14="http://schemas.microsoft.com/office/powerpoint/2010/main" val="4944694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0F820D8-F536-4E32-BC89-4DF5A34751A5}" type="datetimeFigureOut">
              <a:rPr lang="en-US" smtClean="0"/>
              <a:pPr/>
              <a:t>1/7/2015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D3C600-83EA-4D6D-8CED-480C6DC908F0}" type="slidenum">
              <a:rPr lang="en-US" smtClean="0"/>
              <a:pPr/>
              <a:t>‹Nr.›</a:t>
            </a:fld>
            <a:endParaRPr lang="en-US"/>
          </a:p>
        </p:txBody>
      </p:sp>
    </p:spTree>
    <p:extLst>
      <p:ext uri="{BB962C8B-B14F-4D97-AF65-F5344CB8AC3E}">
        <p14:creationId xmlns:p14="http://schemas.microsoft.com/office/powerpoint/2010/main" val="3902189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BC1D50D-73A9-46ED-9211-AB1A869AAF33}" type="slidenum">
              <a:rPr lang="en-US" smtClean="0"/>
              <a:pPr/>
              <a:t>6</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lvl1pPr defTabSz="882184">
              <a:defRPr sz="1500" b="1">
                <a:solidFill>
                  <a:schemeClr val="tx1"/>
                </a:solidFill>
                <a:latin typeface="Arial" charset="0"/>
                <a:cs typeface="Arial" charset="0"/>
              </a:defRPr>
            </a:lvl1pPr>
            <a:lvl2pPr marL="685817" indent="-263776" defTabSz="882184">
              <a:defRPr sz="1500" b="1">
                <a:solidFill>
                  <a:schemeClr val="tx1"/>
                </a:solidFill>
                <a:latin typeface="Arial" charset="0"/>
                <a:cs typeface="Arial" charset="0"/>
              </a:defRPr>
            </a:lvl2pPr>
            <a:lvl3pPr marL="1055103" indent="-211021" defTabSz="882184">
              <a:defRPr sz="1500" b="1">
                <a:solidFill>
                  <a:schemeClr val="tx1"/>
                </a:solidFill>
                <a:latin typeface="Arial" charset="0"/>
                <a:cs typeface="Arial" charset="0"/>
              </a:defRPr>
            </a:lvl3pPr>
            <a:lvl4pPr marL="1477145" indent="-211021" defTabSz="882184">
              <a:defRPr sz="1500" b="1">
                <a:solidFill>
                  <a:schemeClr val="tx1"/>
                </a:solidFill>
                <a:latin typeface="Arial" charset="0"/>
                <a:cs typeface="Arial" charset="0"/>
              </a:defRPr>
            </a:lvl4pPr>
            <a:lvl5pPr marL="1899186" indent="-211021" defTabSz="882184">
              <a:defRPr sz="1500" b="1">
                <a:solidFill>
                  <a:schemeClr val="tx1"/>
                </a:solidFill>
                <a:latin typeface="Arial" charset="0"/>
                <a:cs typeface="Arial" charset="0"/>
              </a:defRPr>
            </a:lvl5pPr>
            <a:lvl6pPr marL="2321227" indent="-211021" algn="ctr" defTabSz="882184" eaLnBrk="0" fontAlgn="base" hangingPunct="0">
              <a:spcBef>
                <a:spcPct val="50000"/>
              </a:spcBef>
              <a:spcAft>
                <a:spcPct val="0"/>
              </a:spcAft>
              <a:defRPr sz="1500" b="1">
                <a:solidFill>
                  <a:schemeClr val="tx1"/>
                </a:solidFill>
                <a:latin typeface="Arial" charset="0"/>
                <a:cs typeface="Arial" charset="0"/>
              </a:defRPr>
            </a:lvl6pPr>
            <a:lvl7pPr marL="2743269" indent="-211021" algn="ctr" defTabSz="882184" eaLnBrk="0" fontAlgn="base" hangingPunct="0">
              <a:spcBef>
                <a:spcPct val="50000"/>
              </a:spcBef>
              <a:spcAft>
                <a:spcPct val="0"/>
              </a:spcAft>
              <a:defRPr sz="1500" b="1">
                <a:solidFill>
                  <a:schemeClr val="tx1"/>
                </a:solidFill>
                <a:latin typeface="Arial" charset="0"/>
                <a:cs typeface="Arial" charset="0"/>
              </a:defRPr>
            </a:lvl7pPr>
            <a:lvl8pPr marL="3165310" indent="-211021" algn="ctr" defTabSz="882184" eaLnBrk="0" fontAlgn="base" hangingPunct="0">
              <a:spcBef>
                <a:spcPct val="50000"/>
              </a:spcBef>
              <a:spcAft>
                <a:spcPct val="0"/>
              </a:spcAft>
              <a:defRPr sz="1500" b="1">
                <a:solidFill>
                  <a:schemeClr val="tx1"/>
                </a:solidFill>
                <a:latin typeface="Arial" charset="0"/>
                <a:cs typeface="Arial" charset="0"/>
              </a:defRPr>
            </a:lvl8pPr>
            <a:lvl9pPr marL="3587351" indent="-211021" algn="ctr" defTabSz="882184" eaLnBrk="0" fontAlgn="base" hangingPunct="0">
              <a:spcBef>
                <a:spcPct val="50000"/>
              </a:spcBef>
              <a:spcAft>
                <a:spcPct val="0"/>
              </a:spcAft>
              <a:defRPr sz="1500" b="1">
                <a:solidFill>
                  <a:schemeClr val="tx1"/>
                </a:solidFill>
                <a:latin typeface="Arial" charset="0"/>
                <a:cs typeface="Arial" charset="0"/>
              </a:defRPr>
            </a:lvl9pPr>
          </a:lstStyle>
          <a:p>
            <a:fld id="{42D7215A-01C1-464C-9A77-D1A669E23609}" type="slidenum">
              <a:rPr lang="en-GB" altLang="de-DE" sz="1200">
                <a:latin typeface="Bookman Old Style" pitchFamily="18" charset="0"/>
              </a:rPr>
              <a:pPr/>
              <a:t>21</a:t>
            </a:fld>
            <a:endParaRPr lang="en-GB" altLang="de-DE" sz="1200">
              <a:latin typeface="Bookman Old Style" pitchFamily="18" charset="0"/>
            </a:endParaRPr>
          </a:p>
        </p:txBody>
      </p:sp>
      <p:sp>
        <p:nvSpPr>
          <p:cNvPr id="113667" name="Rectangle 7"/>
          <p:cNvSpPr txBox="1">
            <a:spLocks noGrp="1" noChangeArrowheads="1"/>
          </p:cNvSpPr>
          <p:nvPr/>
        </p:nvSpPr>
        <p:spPr bwMode="auto">
          <a:xfrm>
            <a:off x="3882928" y="8701480"/>
            <a:ext cx="2975072" cy="442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26" tIns="46105" rIns="92226" bIns="46105" anchor="b"/>
          <a:lstStyle>
            <a:lvl1pPr defTabSz="1012825">
              <a:defRPr sz="1600" b="1">
                <a:solidFill>
                  <a:schemeClr val="tx1"/>
                </a:solidFill>
                <a:latin typeface="Arial" charset="0"/>
                <a:cs typeface="Arial" charset="0"/>
              </a:defRPr>
            </a:lvl1pPr>
            <a:lvl2pPr marL="742950" indent="-285750" defTabSz="1012825">
              <a:defRPr sz="1600" b="1">
                <a:solidFill>
                  <a:schemeClr val="tx1"/>
                </a:solidFill>
                <a:latin typeface="Arial" charset="0"/>
                <a:cs typeface="Arial" charset="0"/>
              </a:defRPr>
            </a:lvl2pPr>
            <a:lvl3pPr marL="1143000" indent="-228600" defTabSz="1012825">
              <a:defRPr sz="1600" b="1">
                <a:solidFill>
                  <a:schemeClr val="tx1"/>
                </a:solidFill>
                <a:latin typeface="Arial" charset="0"/>
                <a:cs typeface="Arial" charset="0"/>
              </a:defRPr>
            </a:lvl3pPr>
            <a:lvl4pPr marL="1600200" indent="-228600" defTabSz="1012825">
              <a:defRPr sz="1600" b="1">
                <a:solidFill>
                  <a:schemeClr val="tx1"/>
                </a:solidFill>
                <a:latin typeface="Arial" charset="0"/>
                <a:cs typeface="Arial" charset="0"/>
              </a:defRPr>
            </a:lvl4pPr>
            <a:lvl5pPr marL="2057400" indent="-228600" defTabSz="1012825">
              <a:defRPr sz="1600" b="1">
                <a:solidFill>
                  <a:schemeClr val="tx1"/>
                </a:solidFill>
                <a:latin typeface="Arial" charset="0"/>
                <a:cs typeface="Arial" charset="0"/>
              </a:defRPr>
            </a:lvl5pPr>
            <a:lvl6pPr marL="2514600" indent="-228600" algn="ctr" defTabSz="1012825" eaLnBrk="0" fontAlgn="base" hangingPunct="0">
              <a:spcBef>
                <a:spcPct val="50000"/>
              </a:spcBef>
              <a:spcAft>
                <a:spcPct val="0"/>
              </a:spcAft>
              <a:defRPr sz="1600" b="1">
                <a:solidFill>
                  <a:schemeClr val="tx1"/>
                </a:solidFill>
                <a:latin typeface="Arial" charset="0"/>
                <a:cs typeface="Arial" charset="0"/>
              </a:defRPr>
            </a:lvl6pPr>
            <a:lvl7pPr marL="2971800" indent="-228600" algn="ctr" defTabSz="1012825" eaLnBrk="0" fontAlgn="base" hangingPunct="0">
              <a:spcBef>
                <a:spcPct val="50000"/>
              </a:spcBef>
              <a:spcAft>
                <a:spcPct val="0"/>
              </a:spcAft>
              <a:defRPr sz="1600" b="1">
                <a:solidFill>
                  <a:schemeClr val="tx1"/>
                </a:solidFill>
                <a:latin typeface="Arial" charset="0"/>
                <a:cs typeface="Arial" charset="0"/>
              </a:defRPr>
            </a:lvl7pPr>
            <a:lvl8pPr marL="3429000" indent="-228600" algn="ctr" defTabSz="1012825" eaLnBrk="0" fontAlgn="base" hangingPunct="0">
              <a:spcBef>
                <a:spcPct val="50000"/>
              </a:spcBef>
              <a:spcAft>
                <a:spcPct val="0"/>
              </a:spcAft>
              <a:defRPr sz="1600" b="1">
                <a:solidFill>
                  <a:schemeClr val="tx1"/>
                </a:solidFill>
                <a:latin typeface="Arial" charset="0"/>
                <a:cs typeface="Arial" charset="0"/>
              </a:defRPr>
            </a:lvl8pPr>
            <a:lvl9pPr marL="3886200" indent="-228600" algn="ctr" defTabSz="1012825" eaLnBrk="0" fontAlgn="base" hangingPunct="0">
              <a:spcBef>
                <a:spcPct val="50000"/>
              </a:spcBef>
              <a:spcAft>
                <a:spcPct val="0"/>
              </a:spcAft>
              <a:defRPr sz="1600" b="1">
                <a:solidFill>
                  <a:schemeClr val="tx1"/>
                </a:solidFill>
                <a:latin typeface="Arial" charset="0"/>
                <a:cs typeface="Arial" charset="0"/>
              </a:defRPr>
            </a:lvl9pPr>
          </a:lstStyle>
          <a:p>
            <a:pPr algn="r">
              <a:spcBef>
                <a:spcPct val="0"/>
              </a:spcBef>
              <a:buSzPct val="100000"/>
            </a:pPr>
            <a:fld id="{A3DE0600-CD72-4782-98DB-B6B366573EE1}" type="slidenum">
              <a:rPr lang="en-US" altLang="de-DE" sz="1800" b="0">
                <a:solidFill>
                  <a:srgbClr val="0F245F"/>
                </a:solidFill>
                <a:latin typeface="Times" pitchFamily="-128" charset="0"/>
              </a:rPr>
              <a:pPr algn="r">
                <a:spcBef>
                  <a:spcPct val="0"/>
                </a:spcBef>
                <a:buSzPct val="100000"/>
              </a:pPr>
              <a:t>21</a:t>
            </a:fld>
            <a:endParaRPr lang="en-US" altLang="de-DE" sz="1800" b="0">
              <a:solidFill>
                <a:srgbClr val="0F245F"/>
              </a:solidFill>
              <a:latin typeface="Times" pitchFamily="-128" charset="0"/>
            </a:endParaRPr>
          </a:p>
        </p:txBody>
      </p:sp>
      <p:sp>
        <p:nvSpPr>
          <p:cNvPr id="113668" name="Rectangle 2"/>
          <p:cNvSpPr>
            <a:spLocks noGrp="1" noRot="1" noChangeAspect="1" noChangeArrowheads="1" noTextEdit="1"/>
          </p:cNvSpPr>
          <p:nvPr>
            <p:ph type="sldImg"/>
          </p:nvPr>
        </p:nvSpPr>
        <p:spPr>
          <a:xfrm>
            <a:off x="1144588" y="698500"/>
            <a:ext cx="4572000" cy="3429000"/>
          </a:xfrm>
          <a:ln/>
        </p:spPr>
      </p:sp>
      <p:sp>
        <p:nvSpPr>
          <p:cNvPr id="113669" name="Rectangle 3"/>
          <p:cNvSpPr>
            <a:spLocks noGrp="1" noChangeArrowheads="1"/>
          </p:cNvSpPr>
          <p:nvPr>
            <p:ph type="body" idx="1"/>
          </p:nvPr>
        </p:nvSpPr>
        <p:spPr>
          <a:xfrm>
            <a:off x="904790" y="4350031"/>
            <a:ext cx="5048420" cy="4096149"/>
          </a:xfrm>
          <a:noFill/>
        </p:spPr>
        <p:txBody>
          <a:bodyPr lIns="92226" tIns="46105" rIns="92226" bIns="46105"/>
          <a:lstStyle/>
          <a:p>
            <a:r>
              <a:rPr lang="en-US" altLang="de-DE" smtClean="0">
                <a:solidFill>
                  <a:srgbClr val="0F245F"/>
                </a:solidFill>
              </a:rPr>
              <a:t>Expanded explanation of products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lvl1pPr defTabSz="882184">
              <a:defRPr sz="1500" b="1">
                <a:solidFill>
                  <a:schemeClr val="tx1"/>
                </a:solidFill>
                <a:latin typeface="Arial" charset="0"/>
                <a:cs typeface="Arial" charset="0"/>
              </a:defRPr>
            </a:lvl1pPr>
            <a:lvl2pPr marL="685817" indent="-263776" defTabSz="882184">
              <a:defRPr sz="1500" b="1">
                <a:solidFill>
                  <a:schemeClr val="tx1"/>
                </a:solidFill>
                <a:latin typeface="Arial" charset="0"/>
                <a:cs typeface="Arial" charset="0"/>
              </a:defRPr>
            </a:lvl2pPr>
            <a:lvl3pPr marL="1055103" indent="-211021" defTabSz="882184">
              <a:defRPr sz="1500" b="1">
                <a:solidFill>
                  <a:schemeClr val="tx1"/>
                </a:solidFill>
                <a:latin typeface="Arial" charset="0"/>
                <a:cs typeface="Arial" charset="0"/>
              </a:defRPr>
            </a:lvl3pPr>
            <a:lvl4pPr marL="1477145" indent="-211021" defTabSz="882184">
              <a:defRPr sz="1500" b="1">
                <a:solidFill>
                  <a:schemeClr val="tx1"/>
                </a:solidFill>
                <a:latin typeface="Arial" charset="0"/>
                <a:cs typeface="Arial" charset="0"/>
              </a:defRPr>
            </a:lvl4pPr>
            <a:lvl5pPr marL="1899186" indent="-211021" defTabSz="882184">
              <a:defRPr sz="1500" b="1">
                <a:solidFill>
                  <a:schemeClr val="tx1"/>
                </a:solidFill>
                <a:latin typeface="Arial" charset="0"/>
                <a:cs typeface="Arial" charset="0"/>
              </a:defRPr>
            </a:lvl5pPr>
            <a:lvl6pPr marL="2321227" indent="-211021" algn="ctr" defTabSz="882184" eaLnBrk="0" fontAlgn="base" hangingPunct="0">
              <a:spcBef>
                <a:spcPct val="50000"/>
              </a:spcBef>
              <a:spcAft>
                <a:spcPct val="0"/>
              </a:spcAft>
              <a:defRPr sz="1500" b="1">
                <a:solidFill>
                  <a:schemeClr val="tx1"/>
                </a:solidFill>
                <a:latin typeface="Arial" charset="0"/>
                <a:cs typeface="Arial" charset="0"/>
              </a:defRPr>
            </a:lvl6pPr>
            <a:lvl7pPr marL="2743269" indent="-211021" algn="ctr" defTabSz="882184" eaLnBrk="0" fontAlgn="base" hangingPunct="0">
              <a:spcBef>
                <a:spcPct val="50000"/>
              </a:spcBef>
              <a:spcAft>
                <a:spcPct val="0"/>
              </a:spcAft>
              <a:defRPr sz="1500" b="1">
                <a:solidFill>
                  <a:schemeClr val="tx1"/>
                </a:solidFill>
                <a:latin typeface="Arial" charset="0"/>
                <a:cs typeface="Arial" charset="0"/>
              </a:defRPr>
            </a:lvl7pPr>
            <a:lvl8pPr marL="3165310" indent="-211021" algn="ctr" defTabSz="882184" eaLnBrk="0" fontAlgn="base" hangingPunct="0">
              <a:spcBef>
                <a:spcPct val="50000"/>
              </a:spcBef>
              <a:spcAft>
                <a:spcPct val="0"/>
              </a:spcAft>
              <a:defRPr sz="1500" b="1">
                <a:solidFill>
                  <a:schemeClr val="tx1"/>
                </a:solidFill>
                <a:latin typeface="Arial" charset="0"/>
                <a:cs typeface="Arial" charset="0"/>
              </a:defRPr>
            </a:lvl8pPr>
            <a:lvl9pPr marL="3587351" indent="-211021" algn="ctr" defTabSz="882184" eaLnBrk="0" fontAlgn="base" hangingPunct="0">
              <a:spcBef>
                <a:spcPct val="50000"/>
              </a:spcBef>
              <a:spcAft>
                <a:spcPct val="0"/>
              </a:spcAft>
              <a:defRPr sz="1500" b="1">
                <a:solidFill>
                  <a:schemeClr val="tx1"/>
                </a:solidFill>
                <a:latin typeface="Arial" charset="0"/>
                <a:cs typeface="Arial" charset="0"/>
              </a:defRPr>
            </a:lvl9pPr>
          </a:lstStyle>
          <a:p>
            <a:fld id="{50FE8219-A64D-48A1-A396-F9DE57B3279B}" type="slidenum">
              <a:rPr lang="en-GB" altLang="de-DE" sz="1200">
                <a:latin typeface="Bookman Old Style" pitchFamily="18" charset="0"/>
              </a:rPr>
              <a:pPr/>
              <a:t>24</a:t>
            </a:fld>
            <a:endParaRPr lang="en-GB" altLang="de-DE" sz="1200">
              <a:latin typeface="Bookman Old Style" pitchFamily="18" charset="0"/>
            </a:endParaRPr>
          </a:p>
        </p:txBody>
      </p:sp>
      <p:sp>
        <p:nvSpPr>
          <p:cNvPr id="114691" name="Rectangle 2"/>
          <p:cNvSpPr>
            <a:spLocks noGrp="1" noRot="1" noChangeAspect="1" noChangeArrowheads="1" noTextEdit="1"/>
          </p:cNvSpPr>
          <p:nvPr>
            <p:ph type="sldImg"/>
          </p:nvPr>
        </p:nvSpPr>
        <p:spPr>
          <a:xfrm>
            <a:off x="1144588" y="698500"/>
            <a:ext cx="4572000" cy="3429000"/>
          </a:xfrm>
          <a:ln/>
        </p:spPr>
      </p:sp>
      <p:sp>
        <p:nvSpPr>
          <p:cNvPr id="114692" name="Rectangle 3"/>
          <p:cNvSpPr>
            <a:spLocks noGrp="1" noChangeArrowheads="1"/>
          </p:cNvSpPr>
          <p:nvPr>
            <p:ph type="body" idx="1"/>
          </p:nvPr>
        </p:nvSpPr>
        <p:spPr>
          <a:xfrm>
            <a:off x="904790" y="4350031"/>
            <a:ext cx="5048420" cy="4096149"/>
          </a:xfrm>
          <a:noFill/>
        </p:spPr>
        <p:txBody>
          <a:bodyPr lIns="92226" tIns="46105" rIns="92226" bIns="46105"/>
          <a:lstStyle/>
          <a:p>
            <a:endParaRPr lang="en-GB" altLang="de-DE"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lvl1pPr defTabSz="882184">
              <a:defRPr sz="1500" b="1">
                <a:solidFill>
                  <a:schemeClr val="tx1"/>
                </a:solidFill>
                <a:latin typeface="Arial" charset="0"/>
                <a:cs typeface="Arial" charset="0"/>
              </a:defRPr>
            </a:lvl1pPr>
            <a:lvl2pPr marL="685817" indent="-263776" defTabSz="882184">
              <a:defRPr sz="1500" b="1">
                <a:solidFill>
                  <a:schemeClr val="tx1"/>
                </a:solidFill>
                <a:latin typeface="Arial" charset="0"/>
                <a:cs typeface="Arial" charset="0"/>
              </a:defRPr>
            </a:lvl2pPr>
            <a:lvl3pPr marL="1055103" indent="-211021" defTabSz="882184">
              <a:defRPr sz="1500" b="1">
                <a:solidFill>
                  <a:schemeClr val="tx1"/>
                </a:solidFill>
                <a:latin typeface="Arial" charset="0"/>
                <a:cs typeface="Arial" charset="0"/>
              </a:defRPr>
            </a:lvl3pPr>
            <a:lvl4pPr marL="1477145" indent="-211021" defTabSz="882184">
              <a:defRPr sz="1500" b="1">
                <a:solidFill>
                  <a:schemeClr val="tx1"/>
                </a:solidFill>
                <a:latin typeface="Arial" charset="0"/>
                <a:cs typeface="Arial" charset="0"/>
              </a:defRPr>
            </a:lvl4pPr>
            <a:lvl5pPr marL="1899186" indent="-211021" defTabSz="882184">
              <a:defRPr sz="1500" b="1">
                <a:solidFill>
                  <a:schemeClr val="tx1"/>
                </a:solidFill>
                <a:latin typeface="Arial" charset="0"/>
                <a:cs typeface="Arial" charset="0"/>
              </a:defRPr>
            </a:lvl5pPr>
            <a:lvl6pPr marL="2321227" indent="-211021" algn="ctr" defTabSz="882184" eaLnBrk="0" fontAlgn="base" hangingPunct="0">
              <a:spcBef>
                <a:spcPct val="50000"/>
              </a:spcBef>
              <a:spcAft>
                <a:spcPct val="0"/>
              </a:spcAft>
              <a:defRPr sz="1500" b="1">
                <a:solidFill>
                  <a:schemeClr val="tx1"/>
                </a:solidFill>
                <a:latin typeface="Arial" charset="0"/>
                <a:cs typeface="Arial" charset="0"/>
              </a:defRPr>
            </a:lvl6pPr>
            <a:lvl7pPr marL="2743269" indent="-211021" algn="ctr" defTabSz="882184" eaLnBrk="0" fontAlgn="base" hangingPunct="0">
              <a:spcBef>
                <a:spcPct val="50000"/>
              </a:spcBef>
              <a:spcAft>
                <a:spcPct val="0"/>
              </a:spcAft>
              <a:defRPr sz="1500" b="1">
                <a:solidFill>
                  <a:schemeClr val="tx1"/>
                </a:solidFill>
                <a:latin typeface="Arial" charset="0"/>
                <a:cs typeface="Arial" charset="0"/>
              </a:defRPr>
            </a:lvl7pPr>
            <a:lvl8pPr marL="3165310" indent="-211021" algn="ctr" defTabSz="882184" eaLnBrk="0" fontAlgn="base" hangingPunct="0">
              <a:spcBef>
                <a:spcPct val="50000"/>
              </a:spcBef>
              <a:spcAft>
                <a:spcPct val="0"/>
              </a:spcAft>
              <a:defRPr sz="1500" b="1">
                <a:solidFill>
                  <a:schemeClr val="tx1"/>
                </a:solidFill>
                <a:latin typeface="Arial" charset="0"/>
                <a:cs typeface="Arial" charset="0"/>
              </a:defRPr>
            </a:lvl8pPr>
            <a:lvl9pPr marL="3587351" indent="-211021" algn="ctr" defTabSz="882184" eaLnBrk="0" fontAlgn="base" hangingPunct="0">
              <a:spcBef>
                <a:spcPct val="50000"/>
              </a:spcBef>
              <a:spcAft>
                <a:spcPct val="0"/>
              </a:spcAft>
              <a:defRPr sz="1500" b="1">
                <a:solidFill>
                  <a:schemeClr val="tx1"/>
                </a:solidFill>
                <a:latin typeface="Arial" charset="0"/>
                <a:cs typeface="Arial" charset="0"/>
              </a:defRPr>
            </a:lvl9pPr>
          </a:lstStyle>
          <a:p>
            <a:fld id="{0A5EC9B6-4813-4D82-AF17-A50DF61B51F9}" type="slidenum">
              <a:rPr lang="en-GB" altLang="de-DE" sz="1200">
                <a:latin typeface="Bookman Old Style" pitchFamily="18" charset="0"/>
              </a:rPr>
              <a:pPr/>
              <a:t>30</a:t>
            </a:fld>
            <a:endParaRPr lang="en-GB" altLang="de-DE" sz="1200">
              <a:latin typeface="Bookman Old Style" pitchFamily="18" charset="0"/>
            </a:endParaRPr>
          </a:p>
        </p:txBody>
      </p:sp>
      <p:sp>
        <p:nvSpPr>
          <p:cNvPr id="116739" name="Rectangle 2"/>
          <p:cNvSpPr>
            <a:spLocks noGrp="1" noRot="1" noChangeAspect="1" noTextEdit="1"/>
          </p:cNvSpPr>
          <p:nvPr>
            <p:ph type="sldImg"/>
          </p:nvPr>
        </p:nvSpPr>
        <p:spPr>
          <a:xfrm>
            <a:off x="1144588" y="685800"/>
            <a:ext cx="4573587" cy="3429000"/>
          </a:xfrm>
          <a:ln/>
        </p:spPr>
      </p:sp>
      <p:sp>
        <p:nvSpPr>
          <p:cNvPr id="116740" name="Rectangle 3"/>
          <p:cNvSpPr>
            <a:spLocks noGrp="1"/>
          </p:cNvSpPr>
          <p:nvPr>
            <p:ph type="body" idx="1"/>
          </p:nvPr>
        </p:nvSpPr>
        <p:spPr>
          <a:xfrm>
            <a:off x="688561" y="4344357"/>
            <a:ext cx="5480879" cy="4113169"/>
          </a:xfrm>
          <a:noFill/>
        </p:spPr>
        <p:txBody>
          <a:bodyPr lIns="88136" tIns="44067" rIns="88136" bIns="44067"/>
          <a:lstStyle/>
          <a:p>
            <a:pPr marL="211021" indent="-211021" defTabSz="422041"/>
            <a:r>
              <a:rPr lang="en-US" altLang="de-DE" b="1" smtClean="0">
                <a:solidFill>
                  <a:srgbClr val="0F245F"/>
                </a:solidFill>
              </a:rPr>
              <a:t>T: </a:t>
            </a:r>
            <a:r>
              <a:rPr lang="en-US" altLang="de-DE" smtClean="0">
                <a:solidFill>
                  <a:srgbClr val="0F245F"/>
                </a:solidFill>
              </a:rPr>
              <a:t>55° important for cold/warm separation. MPX in most cases I installed in warm area.</a:t>
            </a:r>
          </a:p>
          <a:p>
            <a:pPr marL="633062" lvl="1" indent="-211021" defTabSz="422041"/>
            <a:r>
              <a:rPr lang="en-US" altLang="de-DE" b="1" smtClean="0">
                <a:solidFill>
                  <a:srgbClr val="0F245F"/>
                </a:solidFill>
              </a:rPr>
              <a:t>…</a:t>
            </a:r>
            <a:r>
              <a:rPr lang="en-US" altLang="de-DE" smtClean="0">
                <a:solidFill>
                  <a:srgbClr val="0F245F"/>
                </a:solidFill>
              </a:rPr>
              <a:t>..</a:t>
            </a:r>
          </a:p>
          <a:p>
            <a:pPr marL="633062" lvl="1" indent="-211021" defTabSz="422041"/>
            <a:r>
              <a:rPr lang="en-US" altLang="de-DE" smtClean="0">
                <a:solidFill>
                  <a:srgbClr val="0F245F"/>
                </a:solidFill>
              </a:rPr>
              <a:t>…..</a:t>
            </a:r>
          </a:p>
          <a:p>
            <a:pPr marL="633062" lvl="1" indent="-211021" defTabSz="422041"/>
            <a:r>
              <a:rPr lang="en-US" altLang="de-DE" smtClean="0">
                <a:solidFill>
                  <a:srgbClr val="0F245F"/>
                </a:solidFill>
              </a:rPr>
              <a:t>…..</a:t>
            </a:r>
          </a:p>
          <a:p>
            <a:pPr marL="633062" lvl="1" indent="-211021" defTabSz="422041"/>
            <a:r>
              <a:rPr lang="en-US" altLang="de-DE" b="1" smtClean="0">
                <a:solidFill>
                  <a:srgbClr val="0F245F"/>
                </a:solidFill>
              </a:rPr>
              <a:t>R:</a:t>
            </a:r>
            <a:r>
              <a:rPr lang="en-US" altLang="de-DE" smtClean="0">
                <a:solidFill>
                  <a:srgbClr val="0F245F"/>
                </a:solidFill>
              </a:rPr>
              <a:t> (external sensors): Doesn’t it cannibalize the sale of environmental monitoring stuff like our Knuerr RMS compact II ?</a:t>
            </a:r>
          </a:p>
          <a:p>
            <a:pPr marL="633062" lvl="1" indent="-211021" defTabSz="422041"/>
            <a:r>
              <a:rPr lang="en-US" altLang="de-DE" b="1" smtClean="0">
                <a:solidFill>
                  <a:srgbClr val="0F245F"/>
                </a:solidFill>
              </a:rPr>
              <a:t>T:</a:t>
            </a:r>
            <a:r>
              <a:rPr lang="en-US" altLang="de-DE" smtClean="0">
                <a:solidFill>
                  <a:srgbClr val="0F245F"/>
                </a:solidFill>
              </a:rPr>
              <a:t> Yes. But don’t worry. The MPX sensor functionality addresses just basic needs and it helps to sell those higher value MPXs to the market. The RMS has still it’s market in data centers.</a:t>
            </a:r>
          </a:p>
          <a:p>
            <a:pPr marL="633062" lvl="1" indent="-211021" defTabSz="422041"/>
            <a:r>
              <a:rPr lang="en-US" altLang="de-DE" b="1" smtClean="0">
                <a:solidFill>
                  <a:srgbClr val="0F245F"/>
                </a:solidFill>
              </a:rPr>
              <a:t>…</a:t>
            </a:r>
            <a:r>
              <a:rPr lang="en-US" altLang="de-DE" smtClean="0">
                <a:solidFill>
                  <a:srgbClr val="0F245F"/>
                </a:solidFill>
              </a:rPr>
              <a:t>…</a:t>
            </a:r>
          </a:p>
          <a:p>
            <a:pPr marL="633062" lvl="1" indent="-211021" defTabSz="422041"/>
            <a:r>
              <a:rPr lang="en-US" altLang="de-DE" smtClean="0">
                <a:solidFill>
                  <a:srgbClr val="0F245F"/>
                </a:solidFill>
              </a:rPr>
              <a:t>That also helps to reduce the initial costs for customers but ensure increased revenue later, step-by-step.</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lvl1pPr defTabSz="882184">
              <a:defRPr sz="1500" b="1">
                <a:solidFill>
                  <a:schemeClr val="tx1"/>
                </a:solidFill>
                <a:latin typeface="Arial" charset="0"/>
                <a:cs typeface="Arial" charset="0"/>
              </a:defRPr>
            </a:lvl1pPr>
            <a:lvl2pPr marL="685817" indent="-263776" defTabSz="882184">
              <a:defRPr sz="1500" b="1">
                <a:solidFill>
                  <a:schemeClr val="tx1"/>
                </a:solidFill>
                <a:latin typeface="Arial" charset="0"/>
                <a:cs typeface="Arial" charset="0"/>
              </a:defRPr>
            </a:lvl2pPr>
            <a:lvl3pPr marL="1055103" indent="-211021" defTabSz="882184">
              <a:defRPr sz="1500" b="1">
                <a:solidFill>
                  <a:schemeClr val="tx1"/>
                </a:solidFill>
                <a:latin typeface="Arial" charset="0"/>
                <a:cs typeface="Arial" charset="0"/>
              </a:defRPr>
            </a:lvl3pPr>
            <a:lvl4pPr marL="1477145" indent="-211021" defTabSz="882184">
              <a:defRPr sz="1500" b="1">
                <a:solidFill>
                  <a:schemeClr val="tx1"/>
                </a:solidFill>
                <a:latin typeface="Arial" charset="0"/>
                <a:cs typeface="Arial" charset="0"/>
              </a:defRPr>
            </a:lvl4pPr>
            <a:lvl5pPr marL="1899186" indent="-211021" defTabSz="882184">
              <a:defRPr sz="1500" b="1">
                <a:solidFill>
                  <a:schemeClr val="tx1"/>
                </a:solidFill>
                <a:latin typeface="Arial" charset="0"/>
                <a:cs typeface="Arial" charset="0"/>
              </a:defRPr>
            </a:lvl5pPr>
            <a:lvl6pPr marL="2321227" indent="-211021" algn="ctr" defTabSz="882184" eaLnBrk="0" fontAlgn="base" hangingPunct="0">
              <a:spcBef>
                <a:spcPct val="50000"/>
              </a:spcBef>
              <a:spcAft>
                <a:spcPct val="0"/>
              </a:spcAft>
              <a:defRPr sz="1500" b="1">
                <a:solidFill>
                  <a:schemeClr val="tx1"/>
                </a:solidFill>
                <a:latin typeface="Arial" charset="0"/>
                <a:cs typeface="Arial" charset="0"/>
              </a:defRPr>
            </a:lvl6pPr>
            <a:lvl7pPr marL="2743269" indent="-211021" algn="ctr" defTabSz="882184" eaLnBrk="0" fontAlgn="base" hangingPunct="0">
              <a:spcBef>
                <a:spcPct val="50000"/>
              </a:spcBef>
              <a:spcAft>
                <a:spcPct val="0"/>
              </a:spcAft>
              <a:defRPr sz="1500" b="1">
                <a:solidFill>
                  <a:schemeClr val="tx1"/>
                </a:solidFill>
                <a:latin typeface="Arial" charset="0"/>
                <a:cs typeface="Arial" charset="0"/>
              </a:defRPr>
            </a:lvl7pPr>
            <a:lvl8pPr marL="3165310" indent="-211021" algn="ctr" defTabSz="882184" eaLnBrk="0" fontAlgn="base" hangingPunct="0">
              <a:spcBef>
                <a:spcPct val="50000"/>
              </a:spcBef>
              <a:spcAft>
                <a:spcPct val="0"/>
              </a:spcAft>
              <a:defRPr sz="1500" b="1">
                <a:solidFill>
                  <a:schemeClr val="tx1"/>
                </a:solidFill>
                <a:latin typeface="Arial" charset="0"/>
                <a:cs typeface="Arial" charset="0"/>
              </a:defRPr>
            </a:lvl8pPr>
            <a:lvl9pPr marL="3587351" indent="-211021" algn="ctr" defTabSz="882184" eaLnBrk="0" fontAlgn="base" hangingPunct="0">
              <a:spcBef>
                <a:spcPct val="50000"/>
              </a:spcBef>
              <a:spcAft>
                <a:spcPct val="0"/>
              </a:spcAft>
              <a:defRPr sz="1500" b="1">
                <a:solidFill>
                  <a:schemeClr val="tx1"/>
                </a:solidFill>
                <a:latin typeface="Arial" charset="0"/>
                <a:cs typeface="Arial" charset="0"/>
              </a:defRPr>
            </a:lvl9pPr>
          </a:lstStyle>
          <a:p>
            <a:fld id="{14365097-A4FE-4284-9927-FE68E341F68F}" type="slidenum">
              <a:rPr lang="en-GB" altLang="de-DE" sz="1200">
                <a:latin typeface="Bookman Old Style" pitchFamily="18" charset="0"/>
              </a:rPr>
              <a:pPr/>
              <a:t>31</a:t>
            </a:fld>
            <a:endParaRPr lang="en-GB" altLang="de-DE" sz="1200">
              <a:latin typeface="Bookman Old Style" pitchFamily="18" charset="0"/>
            </a:endParaRPr>
          </a:p>
        </p:txBody>
      </p:sp>
      <p:sp>
        <p:nvSpPr>
          <p:cNvPr id="117763" name="Rectangle 2"/>
          <p:cNvSpPr>
            <a:spLocks noGrp="1" noRot="1" noChangeAspect="1" noTextEdit="1"/>
          </p:cNvSpPr>
          <p:nvPr>
            <p:ph type="sldImg"/>
          </p:nvPr>
        </p:nvSpPr>
        <p:spPr>
          <a:ln/>
        </p:spPr>
      </p:sp>
      <p:sp>
        <p:nvSpPr>
          <p:cNvPr id="117764" name="Rectangle 3"/>
          <p:cNvSpPr>
            <a:spLocks noGrp="1"/>
          </p:cNvSpPr>
          <p:nvPr>
            <p:ph type="body" idx="1"/>
          </p:nvPr>
        </p:nvSpPr>
        <p:spPr>
          <a:xfrm>
            <a:off x="688561" y="4342939"/>
            <a:ext cx="5480879" cy="4114587"/>
          </a:xfrm>
          <a:noFill/>
        </p:spPr>
        <p:txBody>
          <a:bodyPr lIns="88180" tIns="44089" rIns="88180" bIns="44089"/>
          <a:lstStyle/>
          <a:p>
            <a:pPr marL="211021" indent="-211021" defTabSz="422041"/>
            <a:r>
              <a:rPr lang="en-US" altLang="de-DE" b="1" smtClean="0">
                <a:solidFill>
                  <a:srgbClr val="0F245F"/>
                </a:solidFill>
              </a:rPr>
              <a:t>T:</a:t>
            </a:r>
            <a:r>
              <a:rPr lang="en-US" altLang="de-DE" smtClean="0">
                <a:solidFill>
                  <a:srgbClr val="0F245F"/>
                </a:solidFill>
              </a:rPr>
              <a:t> Here is, what we’re talking about today: The award-winning bestseller MPX</a:t>
            </a:r>
          </a:p>
          <a:p>
            <a:pPr marL="633062" lvl="1" indent="-211021" defTabSz="422041"/>
            <a:r>
              <a:rPr lang="en-US" altLang="de-DE" b="1" smtClean="0">
                <a:solidFill>
                  <a:srgbClr val="0F245F"/>
                </a:solidFill>
              </a:rPr>
              <a:t>R:</a:t>
            </a:r>
            <a:r>
              <a:rPr lang="en-US" altLang="de-DE" smtClean="0">
                <a:solidFill>
                  <a:srgbClr val="0F245F"/>
                </a:solidFill>
              </a:rPr>
              <a:t> I’ve heard about the Red Dot Design Award: BMW5, Apple MacBook Air got the same award…That means it must be expensive?</a:t>
            </a:r>
          </a:p>
          <a:p>
            <a:pPr marL="633062" lvl="1" indent="-211021" defTabSz="422041"/>
            <a:r>
              <a:rPr lang="en-US" altLang="de-DE" b="1" smtClean="0">
                <a:solidFill>
                  <a:srgbClr val="0F245F"/>
                </a:solidFill>
              </a:rPr>
              <a:t>T:</a:t>
            </a:r>
            <a:r>
              <a:rPr lang="en-US" altLang="de-DE" smtClean="0">
                <a:solidFill>
                  <a:srgbClr val="0F245F"/>
                </a:solidFill>
              </a:rPr>
              <a:t> I would say - it’s highly valuable: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lvl1pPr defTabSz="882184">
              <a:defRPr sz="1500" b="1">
                <a:solidFill>
                  <a:schemeClr val="tx1"/>
                </a:solidFill>
                <a:latin typeface="Arial" charset="0"/>
                <a:cs typeface="Arial" charset="0"/>
              </a:defRPr>
            </a:lvl1pPr>
            <a:lvl2pPr marL="685817" indent="-263776" defTabSz="882184">
              <a:defRPr sz="1500" b="1">
                <a:solidFill>
                  <a:schemeClr val="tx1"/>
                </a:solidFill>
                <a:latin typeface="Arial" charset="0"/>
                <a:cs typeface="Arial" charset="0"/>
              </a:defRPr>
            </a:lvl2pPr>
            <a:lvl3pPr marL="1055103" indent="-211021" defTabSz="882184">
              <a:defRPr sz="1500" b="1">
                <a:solidFill>
                  <a:schemeClr val="tx1"/>
                </a:solidFill>
                <a:latin typeface="Arial" charset="0"/>
                <a:cs typeface="Arial" charset="0"/>
              </a:defRPr>
            </a:lvl3pPr>
            <a:lvl4pPr marL="1477145" indent="-211021" defTabSz="882184">
              <a:defRPr sz="1500" b="1">
                <a:solidFill>
                  <a:schemeClr val="tx1"/>
                </a:solidFill>
                <a:latin typeface="Arial" charset="0"/>
                <a:cs typeface="Arial" charset="0"/>
              </a:defRPr>
            </a:lvl4pPr>
            <a:lvl5pPr marL="1899186" indent="-211021" defTabSz="882184">
              <a:defRPr sz="1500" b="1">
                <a:solidFill>
                  <a:schemeClr val="tx1"/>
                </a:solidFill>
                <a:latin typeface="Arial" charset="0"/>
                <a:cs typeface="Arial" charset="0"/>
              </a:defRPr>
            </a:lvl5pPr>
            <a:lvl6pPr marL="2321227" indent="-211021" algn="ctr" defTabSz="882184" eaLnBrk="0" fontAlgn="base" hangingPunct="0">
              <a:spcBef>
                <a:spcPct val="50000"/>
              </a:spcBef>
              <a:spcAft>
                <a:spcPct val="0"/>
              </a:spcAft>
              <a:defRPr sz="1500" b="1">
                <a:solidFill>
                  <a:schemeClr val="tx1"/>
                </a:solidFill>
                <a:latin typeface="Arial" charset="0"/>
                <a:cs typeface="Arial" charset="0"/>
              </a:defRPr>
            </a:lvl6pPr>
            <a:lvl7pPr marL="2743269" indent="-211021" algn="ctr" defTabSz="882184" eaLnBrk="0" fontAlgn="base" hangingPunct="0">
              <a:spcBef>
                <a:spcPct val="50000"/>
              </a:spcBef>
              <a:spcAft>
                <a:spcPct val="0"/>
              </a:spcAft>
              <a:defRPr sz="1500" b="1">
                <a:solidFill>
                  <a:schemeClr val="tx1"/>
                </a:solidFill>
                <a:latin typeface="Arial" charset="0"/>
                <a:cs typeface="Arial" charset="0"/>
              </a:defRPr>
            </a:lvl7pPr>
            <a:lvl8pPr marL="3165310" indent="-211021" algn="ctr" defTabSz="882184" eaLnBrk="0" fontAlgn="base" hangingPunct="0">
              <a:spcBef>
                <a:spcPct val="50000"/>
              </a:spcBef>
              <a:spcAft>
                <a:spcPct val="0"/>
              </a:spcAft>
              <a:defRPr sz="1500" b="1">
                <a:solidFill>
                  <a:schemeClr val="tx1"/>
                </a:solidFill>
                <a:latin typeface="Arial" charset="0"/>
                <a:cs typeface="Arial" charset="0"/>
              </a:defRPr>
            </a:lvl8pPr>
            <a:lvl9pPr marL="3587351" indent="-211021" algn="ctr" defTabSz="882184" eaLnBrk="0" fontAlgn="base" hangingPunct="0">
              <a:spcBef>
                <a:spcPct val="50000"/>
              </a:spcBef>
              <a:spcAft>
                <a:spcPct val="0"/>
              </a:spcAft>
              <a:defRPr sz="1500" b="1">
                <a:solidFill>
                  <a:schemeClr val="tx1"/>
                </a:solidFill>
                <a:latin typeface="Arial" charset="0"/>
                <a:cs typeface="Arial" charset="0"/>
              </a:defRPr>
            </a:lvl9pPr>
          </a:lstStyle>
          <a:p>
            <a:fld id="{DE57C40E-CD89-4A78-B619-3FC51D47CC26}" type="slidenum">
              <a:rPr lang="en-GB" altLang="de-DE" sz="1200">
                <a:latin typeface="Bookman Old Style" pitchFamily="18" charset="0"/>
              </a:rPr>
              <a:pPr/>
              <a:t>32</a:t>
            </a:fld>
            <a:endParaRPr lang="en-GB" altLang="de-DE" sz="1200">
              <a:latin typeface="Bookman Old Style" pitchFamily="18" charset="0"/>
            </a:endParaRPr>
          </a:p>
        </p:txBody>
      </p:sp>
      <p:sp>
        <p:nvSpPr>
          <p:cNvPr id="118787" name="Rectangle 2"/>
          <p:cNvSpPr>
            <a:spLocks noGrp="1" noRot="1" noChangeAspect="1" noTextEdit="1"/>
          </p:cNvSpPr>
          <p:nvPr>
            <p:ph type="sldImg"/>
          </p:nvPr>
        </p:nvSpPr>
        <p:spPr>
          <a:ln/>
        </p:spPr>
      </p:sp>
      <p:sp>
        <p:nvSpPr>
          <p:cNvPr id="118788" name="Rectangle 3"/>
          <p:cNvSpPr>
            <a:spLocks noGrp="1"/>
          </p:cNvSpPr>
          <p:nvPr>
            <p:ph type="body" idx="1"/>
          </p:nvPr>
        </p:nvSpPr>
        <p:spPr>
          <a:xfrm>
            <a:off x="688561" y="4342939"/>
            <a:ext cx="5480879" cy="4114587"/>
          </a:xfrm>
          <a:noFill/>
        </p:spPr>
        <p:txBody>
          <a:bodyPr lIns="88180" tIns="44089" rIns="88180" bIns="44089"/>
          <a:lstStyle/>
          <a:p>
            <a:pPr marL="211021" indent="-211021" defTabSz="422041"/>
            <a:r>
              <a:rPr lang="en-US" altLang="de-DE" b="1" smtClean="0">
                <a:solidFill>
                  <a:srgbClr val="0F245F"/>
                </a:solidFill>
              </a:rPr>
              <a:t>T:</a:t>
            </a:r>
            <a:r>
              <a:rPr lang="en-US" altLang="de-DE" smtClean="0">
                <a:solidFill>
                  <a:srgbClr val="0F245F"/>
                </a:solidFill>
              </a:rPr>
              <a:t> </a:t>
            </a:r>
            <a:r>
              <a:rPr lang="en-US" altLang="de-DE" i="1" smtClean="0">
                <a:solidFill>
                  <a:srgbClr val="0F245F"/>
                </a:solidFill>
              </a:rPr>
              <a:t>(Explanation)</a:t>
            </a:r>
          </a:p>
          <a:p>
            <a:pPr marL="633062" lvl="1" indent="-211021" defTabSz="422041"/>
            <a:r>
              <a:rPr lang="en-US" altLang="de-DE" b="1" smtClean="0">
                <a:solidFill>
                  <a:srgbClr val="0F245F"/>
                </a:solidFill>
              </a:rPr>
              <a:t>R:</a:t>
            </a:r>
            <a:r>
              <a:rPr lang="en-US" altLang="de-DE" smtClean="0">
                <a:solidFill>
                  <a:srgbClr val="0F245F"/>
                </a:solidFill>
              </a:rPr>
              <a:t> What kind of prices did you put on the slide?</a:t>
            </a:r>
          </a:p>
          <a:p>
            <a:pPr marL="633062" lvl="1" indent="-211021" defTabSz="422041"/>
            <a:r>
              <a:rPr lang="en-US" altLang="de-DE" b="1" smtClean="0">
                <a:solidFill>
                  <a:srgbClr val="0F245F"/>
                </a:solidFill>
              </a:rPr>
              <a:t>T: </a:t>
            </a:r>
            <a:r>
              <a:rPr lang="en-US" altLang="de-DE" smtClean="0">
                <a:solidFill>
                  <a:srgbClr val="0F245F"/>
                </a:solidFill>
              </a:rPr>
              <a:t>Those are market prices.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lvl1pPr defTabSz="882184">
              <a:defRPr sz="1500" b="1">
                <a:solidFill>
                  <a:schemeClr val="tx1"/>
                </a:solidFill>
                <a:latin typeface="Arial" charset="0"/>
                <a:cs typeface="Arial" charset="0"/>
              </a:defRPr>
            </a:lvl1pPr>
            <a:lvl2pPr marL="685817" indent="-263776" defTabSz="882184">
              <a:defRPr sz="1500" b="1">
                <a:solidFill>
                  <a:schemeClr val="tx1"/>
                </a:solidFill>
                <a:latin typeface="Arial" charset="0"/>
                <a:cs typeface="Arial" charset="0"/>
              </a:defRPr>
            </a:lvl2pPr>
            <a:lvl3pPr marL="1055103" indent="-211021" defTabSz="882184">
              <a:defRPr sz="1500" b="1">
                <a:solidFill>
                  <a:schemeClr val="tx1"/>
                </a:solidFill>
                <a:latin typeface="Arial" charset="0"/>
                <a:cs typeface="Arial" charset="0"/>
              </a:defRPr>
            </a:lvl3pPr>
            <a:lvl4pPr marL="1477145" indent="-211021" defTabSz="882184">
              <a:defRPr sz="1500" b="1">
                <a:solidFill>
                  <a:schemeClr val="tx1"/>
                </a:solidFill>
                <a:latin typeface="Arial" charset="0"/>
                <a:cs typeface="Arial" charset="0"/>
              </a:defRPr>
            </a:lvl4pPr>
            <a:lvl5pPr marL="1899186" indent="-211021" defTabSz="882184">
              <a:defRPr sz="1500" b="1">
                <a:solidFill>
                  <a:schemeClr val="tx1"/>
                </a:solidFill>
                <a:latin typeface="Arial" charset="0"/>
                <a:cs typeface="Arial" charset="0"/>
              </a:defRPr>
            </a:lvl5pPr>
            <a:lvl6pPr marL="2321227" indent="-211021" algn="ctr" defTabSz="882184" eaLnBrk="0" fontAlgn="base" hangingPunct="0">
              <a:spcBef>
                <a:spcPct val="50000"/>
              </a:spcBef>
              <a:spcAft>
                <a:spcPct val="0"/>
              </a:spcAft>
              <a:defRPr sz="1500" b="1">
                <a:solidFill>
                  <a:schemeClr val="tx1"/>
                </a:solidFill>
                <a:latin typeface="Arial" charset="0"/>
                <a:cs typeface="Arial" charset="0"/>
              </a:defRPr>
            </a:lvl6pPr>
            <a:lvl7pPr marL="2743269" indent="-211021" algn="ctr" defTabSz="882184" eaLnBrk="0" fontAlgn="base" hangingPunct="0">
              <a:spcBef>
                <a:spcPct val="50000"/>
              </a:spcBef>
              <a:spcAft>
                <a:spcPct val="0"/>
              </a:spcAft>
              <a:defRPr sz="1500" b="1">
                <a:solidFill>
                  <a:schemeClr val="tx1"/>
                </a:solidFill>
                <a:latin typeface="Arial" charset="0"/>
                <a:cs typeface="Arial" charset="0"/>
              </a:defRPr>
            </a:lvl7pPr>
            <a:lvl8pPr marL="3165310" indent="-211021" algn="ctr" defTabSz="882184" eaLnBrk="0" fontAlgn="base" hangingPunct="0">
              <a:spcBef>
                <a:spcPct val="50000"/>
              </a:spcBef>
              <a:spcAft>
                <a:spcPct val="0"/>
              </a:spcAft>
              <a:defRPr sz="1500" b="1">
                <a:solidFill>
                  <a:schemeClr val="tx1"/>
                </a:solidFill>
                <a:latin typeface="Arial" charset="0"/>
                <a:cs typeface="Arial" charset="0"/>
              </a:defRPr>
            </a:lvl8pPr>
            <a:lvl9pPr marL="3587351" indent="-211021" algn="ctr" defTabSz="882184" eaLnBrk="0" fontAlgn="base" hangingPunct="0">
              <a:spcBef>
                <a:spcPct val="50000"/>
              </a:spcBef>
              <a:spcAft>
                <a:spcPct val="0"/>
              </a:spcAft>
              <a:defRPr sz="1500" b="1">
                <a:solidFill>
                  <a:schemeClr val="tx1"/>
                </a:solidFill>
                <a:latin typeface="Arial" charset="0"/>
                <a:cs typeface="Arial" charset="0"/>
              </a:defRPr>
            </a:lvl9pPr>
          </a:lstStyle>
          <a:p>
            <a:fld id="{2B2E2D3B-C5C8-4EC2-8D70-025C30110AAE}" type="slidenum">
              <a:rPr lang="en-GB" altLang="de-DE" sz="1200">
                <a:latin typeface="Bookman Old Style" pitchFamily="18" charset="0"/>
              </a:rPr>
              <a:pPr/>
              <a:t>33</a:t>
            </a:fld>
            <a:endParaRPr lang="en-GB" altLang="de-DE" sz="1200">
              <a:latin typeface="Bookman Old Style" pitchFamily="18" charset="0"/>
            </a:endParaRPr>
          </a:p>
        </p:txBody>
      </p:sp>
      <p:sp>
        <p:nvSpPr>
          <p:cNvPr id="119811" name="Rectangle 2"/>
          <p:cNvSpPr>
            <a:spLocks noGrp="1" noRot="1" noChangeAspect="1" noTextEdit="1"/>
          </p:cNvSpPr>
          <p:nvPr>
            <p:ph type="sldImg"/>
          </p:nvPr>
        </p:nvSpPr>
        <p:spPr>
          <a:ln/>
        </p:spPr>
      </p:sp>
      <p:sp>
        <p:nvSpPr>
          <p:cNvPr id="119812" name="Rectangle 3"/>
          <p:cNvSpPr>
            <a:spLocks noGrp="1"/>
          </p:cNvSpPr>
          <p:nvPr>
            <p:ph type="body" idx="1"/>
          </p:nvPr>
        </p:nvSpPr>
        <p:spPr>
          <a:xfrm>
            <a:off x="688561" y="4342939"/>
            <a:ext cx="5480879" cy="4114587"/>
          </a:xfrm>
          <a:noFill/>
        </p:spPr>
        <p:txBody>
          <a:bodyPr lIns="88180" tIns="44089" rIns="88180" bIns="44089"/>
          <a:lstStyle/>
          <a:p>
            <a:pPr marL="211021" indent="-211021" defTabSz="422041">
              <a:buFontTx/>
              <a:buAutoNum type="arabicPeriod"/>
            </a:pPr>
            <a:r>
              <a:rPr lang="en-US" altLang="de-DE" b="1" smtClean="0">
                <a:solidFill>
                  <a:srgbClr val="0F245F"/>
                </a:solidFill>
              </a:rPr>
              <a:t>T:</a:t>
            </a:r>
            <a:r>
              <a:rPr lang="en-US" altLang="de-DE" smtClean="0">
                <a:solidFill>
                  <a:srgbClr val="0F245F"/>
                </a:solidFill>
              </a:rPr>
              <a:t> </a:t>
            </a:r>
            <a:r>
              <a:rPr lang="en-US" altLang="de-DE" i="1" smtClean="0">
                <a:solidFill>
                  <a:srgbClr val="0F245F"/>
                </a:solidFill>
              </a:rPr>
              <a:t>(Explanation)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lvl1pPr defTabSz="882184">
              <a:defRPr sz="1500" b="1">
                <a:solidFill>
                  <a:schemeClr val="tx1"/>
                </a:solidFill>
                <a:latin typeface="Arial" charset="0"/>
                <a:cs typeface="Arial" charset="0"/>
              </a:defRPr>
            </a:lvl1pPr>
            <a:lvl2pPr marL="685817" indent="-263776" defTabSz="882184">
              <a:defRPr sz="1500" b="1">
                <a:solidFill>
                  <a:schemeClr val="tx1"/>
                </a:solidFill>
                <a:latin typeface="Arial" charset="0"/>
                <a:cs typeface="Arial" charset="0"/>
              </a:defRPr>
            </a:lvl2pPr>
            <a:lvl3pPr marL="1055103" indent="-211021" defTabSz="882184">
              <a:defRPr sz="1500" b="1">
                <a:solidFill>
                  <a:schemeClr val="tx1"/>
                </a:solidFill>
                <a:latin typeface="Arial" charset="0"/>
                <a:cs typeface="Arial" charset="0"/>
              </a:defRPr>
            </a:lvl3pPr>
            <a:lvl4pPr marL="1477145" indent="-211021" defTabSz="882184">
              <a:defRPr sz="1500" b="1">
                <a:solidFill>
                  <a:schemeClr val="tx1"/>
                </a:solidFill>
                <a:latin typeface="Arial" charset="0"/>
                <a:cs typeface="Arial" charset="0"/>
              </a:defRPr>
            </a:lvl4pPr>
            <a:lvl5pPr marL="1899186" indent="-211021" defTabSz="882184">
              <a:defRPr sz="1500" b="1">
                <a:solidFill>
                  <a:schemeClr val="tx1"/>
                </a:solidFill>
                <a:latin typeface="Arial" charset="0"/>
                <a:cs typeface="Arial" charset="0"/>
              </a:defRPr>
            </a:lvl5pPr>
            <a:lvl6pPr marL="2321227" indent="-211021" algn="ctr" defTabSz="882184" eaLnBrk="0" fontAlgn="base" hangingPunct="0">
              <a:spcBef>
                <a:spcPct val="50000"/>
              </a:spcBef>
              <a:spcAft>
                <a:spcPct val="0"/>
              </a:spcAft>
              <a:defRPr sz="1500" b="1">
                <a:solidFill>
                  <a:schemeClr val="tx1"/>
                </a:solidFill>
                <a:latin typeface="Arial" charset="0"/>
                <a:cs typeface="Arial" charset="0"/>
              </a:defRPr>
            </a:lvl6pPr>
            <a:lvl7pPr marL="2743269" indent="-211021" algn="ctr" defTabSz="882184" eaLnBrk="0" fontAlgn="base" hangingPunct="0">
              <a:spcBef>
                <a:spcPct val="50000"/>
              </a:spcBef>
              <a:spcAft>
                <a:spcPct val="0"/>
              </a:spcAft>
              <a:defRPr sz="1500" b="1">
                <a:solidFill>
                  <a:schemeClr val="tx1"/>
                </a:solidFill>
                <a:latin typeface="Arial" charset="0"/>
                <a:cs typeface="Arial" charset="0"/>
              </a:defRPr>
            </a:lvl7pPr>
            <a:lvl8pPr marL="3165310" indent="-211021" algn="ctr" defTabSz="882184" eaLnBrk="0" fontAlgn="base" hangingPunct="0">
              <a:spcBef>
                <a:spcPct val="50000"/>
              </a:spcBef>
              <a:spcAft>
                <a:spcPct val="0"/>
              </a:spcAft>
              <a:defRPr sz="1500" b="1">
                <a:solidFill>
                  <a:schemeClr val="tx1"/>
                </a:solidFill>
                <a:latin typeface="Arial" charset="0"/>
                <a:cs typeface="Arial" charset="0"/>
              </a:defRPr>
            </a:lvl8pPr>
            <a:lvl9pPr marL="3587351" indent="-211021" algn="ctr" defTabSz="882184" eaLnBrk="0" fontAlgn="base" hangingPunct="0">
              <a:spcBef>
                <a:spcPct val="50000"/>
              </a:spcBef>
              <a:spcAft>
                <a:spcPct val="0"/>
              </a:spcAft>
              <a:defRPr sz="1500" b="1">
                <a:solidFill>
                  <a:schemeClr val="tx1"/>
                </a:solidFill>
                <a:latin typeface="Arial" charset="0"/>
                <a:cs typeface="Arial" charset="0"/>
              </a:defRPr>
            </a:lvl9pPr>
          </a:lstStyle>
          <a:p>
            <a:fld id="{75C946A9-ABA0-4467-A4C4-D7DE46EE2689}" type="slidenum">
              <a:rPr lang="en-GB" altLang="de-DE" sz="1200">
                <a:latin typeface="Bookman Old Style" pitchFamily="18" charset="0"/>
              </a:rPr>
              <a:pPr/>
              <a:t>34</a:t>
            </a:fld>
            <a:endParaRPr lang="en-GB" altLang="de-DE" sz="1200">
              <a:latin typeface="Bookman Old Style" pitchFamily="18" charset="0"/>
            </a:endParaRPr>
          </a:p>
        </p:txBody>
      </p:sp>
      <p:sp>
        <p:nvSpPr>
          <p:cNvPr id="120835" name="Rectangle 2"/>
          <p:cNvSpPr>
            <a:spLocks noGrp="1" noRot="1" noChangeAspect="1" noTextEdit="1"/>
          </p:cNvSpPr>
          <p:nvPr>
            <p:ph type="sldImg"/>
          </p:nvPr>
        </p:nvSpPr>
        <p:spPr>
          <a:ln/>
        </p:spPr>
      </p:sp>
      <p:sp>
        <p:nvSpPr>
          <p:cNvPr id="120836" name="Rectangle 3"/>
          <p:cNvSpPr>
            <a:spLocks noGrp="1"/>
          </p:cNvSpPr>
          <p:nvPr>
            <p:ph type="body" idx="1"/>
          </p:nvPr>
        </p:nvSpPr>
        <p:spPr>
          <a:xfrm>
            <a:off x="688561" y="4342939"/>
            <a:ext cx="5480879" cy="4114587"/>
          </a:xfrm>
          <a:noFill/>
        </p:spPr>
        <p:txBody>
          <a:bodyPr lIns="88180" tIns="44089" rIns="88180" bIns="44089"/>
          <a:lstStyle/>
          <a:p>
            <a:pPr marL="211021" indent="-211021" defTabSz="422041">
              <a:buFontTx/>
              <a:buAutoNum type="arabicPeriod"/>
            </a:pPr>
            <a:r>
              <a:rPr lang="en-US" altLang="de-DE" b="1" smtClean="0">
                <a:solidFill>
                  <a:srgbClr val="0F245F"/>
                </a:solidFill>
              </a:rPr>
              <a:t>T:</a:t>
            </a:r>
            <a:r>
              <a:rPr lang="en-US" altLang="de-DE" smtClean="0">
                <a:solidFill>
                  <a:srgbClr val="0F245F"/>
                </a:solidFill>
              </a:rPr>
              <a:t> </a:t>
            </a:r>
            <a:r>
              <a:rPr lang="en-US" altLang="de-DE" i="1" smtClean="0">
                <a:solidFill>
                  <a:srgbClr val="0F245F"/>
                </a:solidFill>
              </a:rPr>
              <a:t>(Explanation)</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lvl1pPr defTabSz="882184">
              <a:defRPr sz="1500" b="1">
                <a:solidFill>
                  <a:schemeClr val="tx1"/>
                </a:solidFill>
                <a:latin typeface="Arial" charset="0"/>
                <a:cs typeface="Arial" charset="0"/>
              </a:defRPr>
            </a:lvl1pPr>
            <a:lvl2pPr marL="685817" indent="-263776" defTabSz="882184">
              <a:defRPr sz="1500" b="1">
                <a:solidFill>
                  <a:schemeClr val="tx1"/>
                </a:solidFill>
                <a:latin typeface="Arial" charset="0"/>
                <a:cs typeface="Arial" charset="0"/>
              </a:defRPr>
            </a:lvl2pPr>
            <a:lvl3pPr marL="1055103" indent="-211021" defTabSz="882184">
              <a:defRPr sz="1500" b="1">
                <a:solidFill>
                  <a:schemeClr val="tx1"/>
                </a:solidFill>
                <a:latin typeface="Arial" charset="0"/>
                <a:cs typeface="Arial" charset="0"/>
              </a:defRPr>
            </a:lvl3pPr>
            <a:lvl4pPr marL="1477145" indent="-211021" defTabSz="882184">
              <a:defRPr sz="1500" b="1">
                <a:solidFill>
                  <a:schemeClr val="tx1"/>
                </a:solidFill>
                <a:latin typeface="Arial" charset="0"/>
                <a:cs typeface="Arial" charset="0"/>
              </a:defRPr>
            </a:lvl4pPr>
            <a:lvl5pPr marL="1899186" indent="-211021" defTabSz="882184">
              <a:defRPr sz="1500" b="1">
                <a:solidFill>
                  <a:schemeClr val="tx1"/>
                </a:solidFill>
                <a:latin typeface="Arial" charset="0"/>
                <a:cs typeface="Arial" charset="0"/>
              </a:defRPr>
            </a:lvl5pPr>
            <a:lvl6pPr marL="2321227" indent="-211021" algn="ctr" defTabSz="882184" eaLnBrk="0" fontAlgn="base" hangingPunct="0">
              <a:spcBef>
                <a:spcPct val="50000"/>
              </a:spcBef>
              <a:spcAft>
                <a:spcPct val="0"/>
              </a:spcAft>
              <a:defRPr sz="1500" b="1">
                <a:solidFill>
                  <a:schemeClr val="tx1"/>
                </a:solidFill>
                <a:latin typeface="Arial" charset="0"/>
                <a:cs typeface="Arial" charset="0"/>
              </a:defRPr>
            </a:lvl6pPr>
            <a:lvl7pPr marL="2743269" indent="-211021" algn="ctr" defTabSz="882184" eaLnBrk="0" fontAlgn="base" hangingPunct="0">
              <a:spcBef>
                <a:spcPct val="50000"/>
              </a:spcBef>
              <a:spcAft>
                <a:spcPct val="0"/>
              </a:spcAft>
              <a:defRPr sz="1500" b="1">
                <a:solidFill>
                  <a:schemeClr val="tx1"/>
                </a:solidFill>
                <a:latin typeface="Arial" charset="0"/>
                <a:cs typeface="Arial" charset="0"/>
              </a:defRPr>
            </a:lvl7pPr>
            <a:lvl8pPr marL="3165310" indent="-211021" algn="ctr" defTabSz="882184" eaLnBrk="0" fontAlgn="base" hangingPunct="0">
              <a:spcBef>
                <a:spcPct val="50000"/>
              </a:spcBef>
              <a:spcAft>
                <a:spcPct val="0"/>
              </a:spcAft>
              <a:defRPr sz="1500" b="1">
                <a:solidFill>
                  <a:schemeClr val="tx1"/>
                </a:solidFill>
                <a:latin typeface="Arial" charset="0"/>
                <a:cs typeface="Arial" charset="0"/>
              </a:defRPr>
            </a:lvl8pPr>
            <a:lvl9pPr marL="3587351" indent="-211021" algn="ctr" defTabSz="882184" eaLnBrk="0" fontAlgn="base" hangingPunct="0">
              <a:spcBef>
                <a:spcPct val="50000"/>
              </a:spcBef>
              <a:spcAft>
                <a:spcPct val="0"/>
              </a:spcAft>
              <a:defRPr sz="1500" b="1">
                <a:solidFill>
                  <a:schemeClr val="tx1"/>
                </a:solidFill>
                <a:latin typeface="Arial" charset="0"/>
                <a:cs typeface="Arial" charset="0"/>
              </a:defRPr>
            </a:lvl9pPr>
          </a:lstStyle>
          <a:p>
            <a:fld id="{4A7B4A8B-311A-42C0-AF14-CADD845808F2}" type="slidenum">
              <a:rPr lang="en-GB" altLang="de-DE" sz="1200">
                <a:latin typeface="Bookman Old Style" pitchFamily="18" charset="0"/>
              </a:rPr>
              <a:pPr/>
              <a:t>35</a:t>
            </a:fld>
            <a:endParaRPr lang="en-GB" altLang="de-DE" sz="1200">
              <a:latin typeface="Bookman Old Style" pitchFamily="18" charset="0"/>
            </a:endParaRPr>
          </a:p>
        </p:txBody>
      </p:sp>
      <p:sp>
        <p:nvSpPr>
          <p:cNvPr id="121859" name="Rectangle 2"/>
          <p:cNvSpPr>
            <a:spLocks noGrp="1" noRot="1" noChangeAspect="1" noTextEdit="1"/>
          </p:cNvSpPr>
          <p:nvPr>
            <p:ph type="sldImg"/>
          </p:nvPr>
        </p:nvSpPr>
        <p:spPr>
          <a:ln/>
        </p:spPr>
      </p:sp>
      <p:sp>
        <p:nvSpPr>
          <p:cNvPr id="121860" name="Rectangle 3"/>
          <p:cNvSpPr>
            <a:spLocks noGrp="1"/>
          </p:cNvSpPr>
          <p:nvPr>
            <p:ph type="body" idx="1"/>
          </p:nvPr>
        </p:nvSpPr>
        <p:spPr>
          <a:xfrm>
            <a:off x="688561" y="4342939"/>
            <a:ext cx="5480879" cy="4114587"/>
          </a:xfrm>
          <a:noFill/>
        </p:spPr>
        <p:txBody>
          <a:bodyPr lIns="88180" tIns="44089" rIns="88180" bIns="44089"/>
          <a:lstStyle/>
          <a:p>
            <a:pPr marL="211021" indent="-211021" defTabSz="422041">
              <a:buFontTx/>
              <a:buAutoNum type="arabicPeriod"/>
            </a:pPr>
            <a:r>
              <a:rPr lang="en-US" altLang="de-DE" b="1" smtClean="0">
                <a:solidFill>
                  <a:srgbClr val="0F245F"/>
                </a:solidFill>
              </a:rPr>
              <a:t>T:</a:t>
            </a:r>
            <a:r>
              <a:rPr lang="en-US" altLang="de-DE" smtClean="0">
                <a:solidFill>
                  <a:srgbClr val="0F245F"/>
                </a:solidFill>
              </a:rPr>
              <a:t> </a:t>
            </a:r>
            <a:r>
              <a:rPr lang="en-US" altLang="de-DE" i="1" smtClean="0">
                <a:solidFill>
                  <a:srgbClr val="0F245F"/>
                </a:solidFill>
              </a:rPr>
              <a:t>(Explanation)</a:t>
            </a:r>
          </a:p>
          <a:p>
            <a:pPr marL="633062" lvl="1" indent="-211021" defTabSz="422041"/>
            <a:r>
              <a:rPr lang="en-US" altLang="de-DE" b="1" i="1" smtClean="0">
                <a:solidFill>
                  <a:srgbClr val="0F245F"/>
                </a:solidFill>
              </a:rPr>
              <a:t>R:</a:t>
            </a:r>
            <a:r>
              <a:rPr lang="en-US" altLang="de-DE" i="1" smtClean="0">
                <a:solidFill>
                  <a:srgbClr val="0F245F"/>
                </a:solidFill>
              </a:rPr>
              <a:t> I’m going to repeat: I really should think of becoming a sales guy. BTW: I like those sensors: They are available for temperature, humidity, door contact, and other dry contact input sensors.</a:t>
            </a:r>
          </a:p>
          <a:p>
            <a:pPr marL="633062" lvl="1" indent="-211021" defTabSz="422041"/>
            <a:r>
              <a:rPr lang="en-US" altLang="de-DE" b="1" i="1" smtClean="0">
                <a:solidFill>
                  <a:srgbClr val="0F245F"/>
                </a:solidFill>
              </a:rPr>
              <a:t>T:</a:t>
            </a:r>
            <a:r>
              <a:rPr lang="en-US" altLang="de-DE" i="1" smtClean="0">
                <a:solidFill>
                  <a:srgbClr val="0F245F"/>
                </a:solidFill>
              </a:rPr>
              <a:t> Ronny, once you became sales guy, start to sell entry level configurations – the customer will buy additional equipment anyway – so you won't have trouble with competitors' pricing.</a:t>
            </a:r>
          </a:p>
          <a:p>
            <a:pPr marL="211021" indent="-211021" defTabSz="422041"/>
            <a:endParaRPr lang="en-US" altLang="de-DE" i="1" smtClean="0">
              <a:solidFill>
                <a:srgbClr val="0F245F"/>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2569" name="Picture 1065" descr="network power color"/>
          <p:cNvPicPr>
            <a:picLocks noChangeAspect="1" noChangeArrowheads="1"/>
          </p:cNvPicPr>
          <p:nvPr/>
        </p:nvPicPr>
        <p:blipFill>
          <a:blip r:embed="rId2" cstate="print"/>
          <a:srcRect/>
          <a:stretch>
            <a:fillRect/>
          </a:stretch>
        </p:blipFill>
        <p:spPr bwMode="auto">
          <a:xfrm>
            <a:off x="5867400" y="4705350"/>
            <a:ext cx="2444750" cy="1635125"/>
          </a:xfrm>
          <a:prstGeom prst="rect">
            <a:avLst/>
          </a:prstGeom>
          <a:noFill/>
        </p:spPr>
      </p:pic>
      <p:sp>
        <p:nvSpPr>
          <p:cNvPr id="22531" name="Rectangle 1027"/>
          <p:cNvSpPr>
            <a:spLocks noGrp="1" noChangeArrowheads="1"/>
          </p:cNvSpPr>
          <p:nvPr>
            <p:ph type="ctrTitle"/>
          </p:nvPr>
        </p:nvSpPr>
        <p:spPr>
          <a:xfrm>
            <a:off x="2044700" y="1533525"/>
            <a:ext cx="5880100" cy="1006475"/>
          </a:xfrm>
          <a:effectLst/>
        </p:spPr>
        <p:txBody>
          <a:bodyPr/>
          <a:lstStyle>
            <a:lvl1pPr>
              <a:lnSpc>
                <a:spcPct val="75000"/>
              </a:lnSpc>
              <a:defRPr sz="4000"/>
            </a:lvl1pPr>
          </a:lstStyle>
          <a:p>
            <a:r>
              <a:rPr lang="en-US" smtClean="0"/>
              <a:t>Click to edit Master title style</a:t>
            </a:r>
            <a:endParaRPr lang="en-US"/>
          </a:p>
        </p:txBody>
      </p:sp>
      <p:sp>
        <p:nvSpPr>
          <p:cNvPr id="22532" name="Rectangle 1028"/>
          <p:cNvSpPr>
            <a:spLocks noGrp="1" noChangeArrowheads="1"/>
          </p:cNvSpPr>
          <p:nvPr>
            <p:ph type="subTitle" idx="1"/>
          </p:nvPr>
        </p:nvSpPr>
        <p:spPr>
          <a:xfrm>
            <a:off x="2044700" y="2692400"/>
            <a:ext cx="5880100" cy="819150"/>
          </a:xfrm>
        </p:spPr>
        <p:txBody>
          <a:bodyPr/>
          <a:lstStyle>
            <a:lvl1pPr marL="0" indent="0">
              <a:buFont typeface="Wingdings" pitchFamily="2" charset="2"/>
              <a:buNone/>
              <a:defRPr/>
            </a:lvl1pPr>
          </a:lstStyle>
          <a:p>
            <a:r>
              <a:rPr lang="en-US" smtClean="0"/>
              <a:t>Click to edit Master subtitle style</a:t>
            </a:r>
            <a:endParaRPr lang="en-US"/>
          </a:p>
        </p:txBody>
      </p:sp>
      <p:sp>
        <p:nvSpPr>
          <p:cNvPr id="22541" name="Line 1037"/>
          <p:cNvSpPr>
            <a:spLocks noChangeShapeType="1"/>
          </p:cNvSpPr>
          <p:nvPr/>
        </p:nvSpPr>
        <p:spPr bwMode="auto">
          <a:xfrm>
            <a:off x="0" y="2557463"/>
            <a:ext cx="8059738" cy="0"/>
          </a:xfrm>
          <a:prstGeom prst="line">
            <a:avLst/>
          </a:prstGeom>
          <a:noFill/>
          <a:ln w="9525">
            <a:solidFill>
              <a:schemeClr val="hlink"/>
            </a:solidFill>
            <a:round/>
            <a:headEnd/>
            <a:tailEnd/>
          </a:ln>
          <a:effectLst/>
        </p:spPr>
        <p:txBody>
          <a:bodyPr wrap="none" anchor="ctr"/>
          <a:lstStyle/>
          <a:p>
            <a:endParaRPr lang="en-US"/>
          </a:p>
        </p:txBody>
      </p:sp>
      <p:sp>
        <p:nvSpPr>
          <p:cNvPr id="22542" name="Line 1038"/>
          <p:cNvSpPr>
            <a:spLocks noChangeShapeType="1"/>
          </p:cNvSpPr>
          <p:nvPr/>
        </p:nvSpPr>
        <p:spPr bwMode="auto">
          <a:xfrm>
            <a:off x="1952625" y="0"/>
            <a:ext cx="0" cy="3436938"/>
          </a:xfrm>
          <a:prstGeom prst="line">
            <a:avLst/>
          </a:prstGeom>
          <a:noFill/>
          <a:ln w="9525">
            <a:solidFill>
              <a:schemeClr val="hlink"/>
            </a:solidFill>
            <a:round/>
            <a:headEnd/>
            <a:tailEnd/>
          </a:ln>
          <a:effectLst/>
        </p:spPr>
        <p:txBody>
          <a:bodyPr wrap="none" anchor="ctr"/>
          <a:lstStyle/>
          <a:p>
            <a:endParaRPr lang="en-US"/>
          </a:p>
        </p:txBody>
      </p:sp>
      <p:sp>
        <p:nvSpPr>
          <p:cNvPr id="22558" name="Rectangle 1054"/>
          <p:cNvSpPr>
            <a:spLocks noGrp="1" noChangeArrowheads="1"/>
          </p:cNvSpPr>
          <p:nvPr>
            <p:ph type="dt" sz="half" idx="2"/>
          </p:nvPr>
        </p:nvSpPr>
        <p:spPr/>
        <p:txBody>
          <a:bodyPr/>
          <a:lstStyle>
            <a:lvl1pPr>
              <a:defRPr/>
            </a:lvl1pPr>
          </a:lstStyle>
          <a:p>
            <a:fld id="{CC4B526C-9925-4531-BFC8-E713D6823DC4}" type="datetimeFigureOut">
              <a:rPr lang="en-US" smtClean="0"/>
              <a:pPr/>
              <a:t>1/7/2015</a:t>
            </a:fld>
            <a:endParaRPr lang="en-US"/>
          </a:p>
        </p:txBody>
      </p:sp>
      <p:sp>
        <p:nvSpPr>
          <p:cNvPr id="22559" name="Rectangle 1055"/>
          <p:cNvSpPr>
            <a:spLocks noGrp="1" noChangeArrowheads="1"/>
          </p:cNvSpPr>
          <p:nvPr>
            <p:ph type="sldNum" sz="quarter" idx="4"/>
          </p:nvPr>
        </p:nvSpPr>
        <p:spPr/>
        <p:txBody>
          <a:bodyPr/>
          <a:lstStyle>
            <a:lvl1pPr>
              <a:defRPr/>
            </a:lvl1pPr>
          </a:lstStyle>
          <a:p>
            <a:fld id="{9641A739-0546-4D0E-A5C7-2015A9D0E09A}" type="slidenum">
              <a:rPr lang="en-US" smtClean="0"/>
              <a:pPr/>
              <a:t>‹Nr.›</a:t>
            </a:fld>
            <a:endParaRPr lang="en-US"/>
          </a:p>
        </p:txBody>
      </p:sp>
    </p:spTree>
  </p:cSld>
  <p:clrMapOvr>
    <a:masterClrMapping/>
  </p:clrMapOvr>
  <p:transition>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C4B526C-9925-4531-BFC8-E713D6823DC4}" type="datetimeFigureOut">
              <a:rPr lang="en-US" smtClean="0"/>
              <a:pPr/>
              <a:t>1/7/2015</a:t>
            </a:fld>
            <a:endParaRPr lang="en-US"/>
          </a:p>
        </p:txBody>
      </p:sp>
      <p:sp>
        <p:nvSpPr>
          <p:cNvPr id="5" name="Slide Number Placeholder 4"/>
          <p:cNvSpPr>
            <a:spLocks noGrp="1"/>
          </p:cNvSpPr>
          <p:nvPr>
            <p:ph type="sldNum" sz="quarter" idx="11"/>
          </p:nvPr>
        </p:nvSpPr>
        <p:spPr/>
        <p:txBody>
          <a:bodyPr/>
          <a:lstStyle>
            <a:lvl1pPr>
              <a:defRPr/>
            </a:lvl1pPr>
          </a:lstStyle>
          <a:p>
            <a:fld id="{9641A739-0546-4D0E-A5C7-2015A9D0E09A}" type="slidenum">
              <a:rPr lang="en-US" smtClean="0"/>
              <a:pPr/>
              <a:t>‹Nr.›</a:t>
            </a:fld>
            <a:endParaRPr lang="en-US"/>
          </a:p>
        </p:txBody>
      </p:sp>
    </p:spTree>
  </p:cSld>
  <p:clrMapOvr>
    <a:masterClrMapping/>
  </p:clrMapOvr>
  <p:transition>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21488" y="623888"/>
            <a:ext cx="2078037" cy="25939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84200" y="623888"/>
            <a:ext cx="6084888" cy="25939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C4B526C-9925-4531-BFC8-E713D6823DC4}" type="datetimeFigureOut">
              <a:rPr lang="en-US" smtClean="0"/>
              <a:pPr/>
              <a:t>1/7/2015</a:t>
            </a:fld>
            <a:endParaRPr lang="en-US"/>
          </a:p>
        </p:txBody>
      </p:sp>
      <p:sp>
        <p:nvSpPr>
          <p:cNvPr id="5" name="Slide Number Placeholder 4"/>
          <p:cNvSpPr>
            <a:spLocks noGrp="1"/>
          </p:cNvSpPr>
          <p:nvPr>
            <p:ph type="sldNum" sz="quarter" idx="11"/>
          </p:nvPr>
        </p:nvSpPr>
        <p:spPr/>
        <p:txBody>
          <a:bodyPr/>
          <a:lstStyle>
            <a:lvl1pPr>
              <a:defRPr/>
            </a:lvl1pPr>
          </a:lstStyle>
          <a:p>
            <a:fld id="{9641A739-0546-4D0E-A5C7-2015A9D0E09A}" type="slidenum">
              <a:rPr lang="en-US" smtClean="0"/>
              <a:pPr/>
              <a:t>‹Nr.›</a:t>
            </a:fld>
            <a:endParaRPr lang="en-US"/>
          </a:p>
        </p:txBody>
      </p:sp>
    </p:spTree>
  </p:cSld>
  <p:clrMapOvr>
    <a:masterClrMapping/>
  </p:clrMapOvr>
  <p:transition>
    <p:split orient="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el, Text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69900" y="377825"/>
            <a:ext cx="7188200" cy="723900"/>
          </a:xfrm>
        </p:spPr>
        <p:txBody>
          <a:bodyPr/>
          <a:lstStyle/>
          <a:p>
            <a:r>
              <a:rPr lang="de-DE" smtClean="0"/>
              <a:t>Titelmasterformat durch Klicken bearbeiten</a:t>
            </a:r>
            <a:endParaRPr lang="en-US"/>
          </a:p>
        </p:txBody>
      </p:sp>
      <p:sp>
        <p:nvSpPr>
          <p:cNvPr id="3" name="Textplatzhalter 2"/>
          <p:cNvSpPr>
            <a:spLocks noGrp="1"/>
          </p:cNvSpPr>
          <p:nvPr>
            <p:ph type="body" sz="half" idx="1"/>
          </p:nvPr>
        </p:nvSpPr>
        <p:spPr>
          <a:xfrm>
            <a:off x="495300" y="1206500"/>
            <a:ext cx="4121150" cy="4546600"/>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Inhaltsplatzhalter 3"/>
          <p:cNvSpPr>
            <a:spLocks noGrp="1"/>
          </p:cNvSpPr>
          <p:nvPr>
            <p:ph sz="half" idx="2"/>
          </p:nvPr>
        </p:nvSpPr>
        <p:spPr>
          <a:xfrm>
            <a:off x="4768850" y="1206500"/>
            <a:ext cx="4121150" cy="4546600"/>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Tree>
    <p:extLst>
      <p:ext uri="{BB962C8B-B14F-4D97-AF65-F5344CB8AC3E}">
        <p14:creationId xmlns:p14="http://schemas.microsoft.com/office/powerpoint/2010/main" val="248070385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network power color"/>
          <p:cNvPicPr>
            <a:picLocks noChangeAspect="1" noChangeArrowheads="1"/>
          </p:cNvPicPr>
          <p:nvPr/>
        </p:nvPicPr>
        <p:blipFill>
          <a:blip r:embed="rId2" cstate="print"/>
          <a:srcRect/>
          <a:stretch>
            <a:fillRect/>
          </a:stretch>
        </p:blipFill>
        <p:spPr bwMode="auto">
          <a:xfrm>
            <a:off x="5867703" y="4705948"/>
            <a:ext cx="2444750" cy="1634133"/>
          </a:xfrm>
          <a:prstGeom prst="rect">
            <a:avLst/>
          </a:prstGeom>
          <a:noFill/>
          <a:ln w="9525">
            <a:noFill/>
            <a:miter lim="800000"/>
            <a:headEnd/>
            <a:tailEnd/>
          </a:ln>
        </p:spPr>
      </p:pic>
      <p:sp>
        <p:nvSpPr>
          <p:cNvPr id="5" name="Line 5"/>
          <p:cNvSpPr>
            <a:spLocks noChangeShapeType="1"/>
          </p:cNvSpPr>
          <p:nvPr/>
        </p:nvSpPr>
        <p:spPr bwMode="auto">
          <a:xfrm>
            <a:off x="2" y="2556867"/>
            <a:ext cx="8059965" cy="0"/>
          </a:xfrm>
          <a:prstGeom prst="line">
            <a:avLst/>
          </a:prstGeom>
          <a:noFill/>
          <a:ln w="9525">
            <a:solidFill>
              <a:schemeClr val="hlink"/>
            </a:solidFill>
            <a:round/>
            <a:headEnd/>
            <a:tailEnd/>
          </a:ln>
          <a:effectLst/>
        </p:spPr>
        <p:txBody>
          <a:bodyPr wrap="none" lIns="86478" tIns="43239" rIns="86478" bIns="43239" anchor="ctr"/>
          <a:lstStyle/>
          <a:p>
            <a:pPr eaLnBrk="0" fontAlgn="base" hangingPunct="0">
              <a:spcBef>
                <a:spcPct val="0"/>
              </a:spcBef>
              <a:spcAft>
                <a:spcPct val="0"/>
              </a:spcAft>
              <a:defRPr/>
            </a:pPr>
            <a:endParaRPr lang="en-US" sz="2000" b="1" dirty="0">
              <a:solidFill>
                <a:srgbClr val="0F245F"/>
              </a:solidFill>
            </a:endParaRPr>
          </a:p>
        </p:txBody>
      </p:sp>
      <p:sp>
        <p:nvSpPr>
          <p:cNvPr id="6" name="Line 6"/>
          <p:cNvSpPr>
            <a:spLocks noChangeShapeType="1"/>
          </p:cNvSpPr>
          <p:nvPr/>
        </p:nvSpPr>
        <p:spPr bwMode="auto">
          <a:xfrm>
            <a:off x="1953381" y="0"/>
            <a:ext cx="0" cy="3436442"/>
          </a:xfrm>
          <a:prstGeom prst="line">
            <a:avLst/>
          </a:prstGeom>
          <a:noFill/>
          <a:ln w="9525">
            <a:solidFill>
              <a:schemeClr val="hlink"/>
            </a:solidFill>
            <a:round/>
            <a:headEnd/>
            <a:tailEnd/>
          </a:ln>
          <a:effectLst/>
        </p:spPr>
        <p:txBody>
          <a:bodyPr wrap="none" lIns="86478" tIns="43239" rIns="86478" bIns="43239" anchor="ctr"/>
          <a:lstStyle/>
          <a:p>
            <a:pPr eaLnBrk="0" fontAlgn="base" hangingPunct="0">
              <a:spcBef>
                <a:spcPct val="0"/>
              </a:spcBef>
              <a:spcAft>
                <a:spcPct val="0"/>
              </a:spcAft>
              <a:defRPr/>
            </a:pPr>
            <a:endParaRPr lang="en-US" sz="2000" b="1" dirty="0">
              <a:solidFill>
                <a:srgbClr val="0F245F"/>
              </a:solidFill>
            </a:endParaRPr>
          </a:p>
        </p:txBody>
      </p:sp>
      <p:sp>
        <p:nvSpPr>
          <p:cNvPr id="768003" name="Rectangle 3"/>
          <p:cNvSpPr>
            <a:spLocks noGrp="1" noChangeArrowheads="1"/>
          </p:cNvSpPr>
          <p:nvPr>
            <p:ph type="ctrTitle"/>
          </p:nvPr>
        </p:nvSpPr>
        <p:spPr>
          <a:xfrm>
            <a:off x="2044095" y="1448101"/>
            <a:ext cx="5486703" cy="1168300"/>
          </a:xfrm>
          <a:effectLst/>
        </p:spPr>
        <p:txBody>
          <a:bodyPr/>
          <a:lstStyle>
            <a:lvl1pPr>
              <a:lnSpc>
                <a:spcPct val="75000"/>
              </a:lnSpc>
              <a:defRPr sz="3800"/>
            </a:lvl1pPr>
          </a:lstStyle>
          <a:p>
            <a:r>
              <a:rPr lang="en-US"/>
              <a:t>Title</a:t>
            </a:r>
          </a:p>
        </p:txBody>
      </p:sp>
      <p:sp>
        <p:nvSpPr>
          <p:cNvPr id="768004" name="Rectangle 4"/>
          <p:cNvSpPr>
            <a:spLocks noGrp="1" noChangeArrowheads="1"/>
          </p:cNvSpPr>
          <p:nvPr>
            <p:ph type="subTitle" idx="1"/>
          </p:nvPr>
        </p:nvSpPr>
        <p:spPr>
          <a:xfrm>
            <a:off x="2057703" y="2692304"/>
            <a:ext cx="5574392" cy="1650503"/>
          </a:xfrm>
        </p:spPr>
        <p:txBody>
          <a:bodyPr/>
          <a:lstStyle>
            <a:lvl1pPr marL="0" indent="0">
              <a:buFont typeface="Wingdings" pitchFamily="2" charset="2"/>
              <a:buNone/>
              <a:defRPr/>
            </a:lvl1pPr>
          </a:lstStyle>
          <a:p>
            <a:r>
              <a:rPr lang="en-US"/>
              <a:t>Presenter and Title</a:t>
            </a:r>
          </a:p>
        </p:txBody>
      </p:sp>
      <p:sp>
        <p:nvSpPr>
          <p:cNvPr id="9" name="Rectangle 58"/>
          <p:cNvSpPr>
            <a:spLocks noChangeArrowheads="1"/>
          </p:cNvSpPr>
          <p:nvPr userDrawn="1"/>
        </p:nvSpPr>
        <p:spPr bwMode="auto">
          <a:xfrm>
            <a:off x="5860145" y="6536532"/>
            <a:ext cx="2394857" cy="210433"/>
          </a:xfrm>
          <a:prstGeom prst="rect">
            <a:avLst/>
          </a:prstGeom>
          <a:noFill/>
          <a:ln w="9525">
            <a:noFill/>
            <a:miter lim="800000"/>
            <a:headEnd/>
            <a:tailEnd/>
          </a:ln>
          <a:effectLst/>
        </p:spPr>
        <p:txBody>
          <a:bodyPr lIns="86478" tIns="43239" rIns="86478" bIns="43239">
            <a:spAutoFit/>
          </a:bodyPr>
          <a:lstStyle/>
          <a:p>
            <a:pPr algn="ctr" eaLnBrk="0" hangingPunct="0">
              <a:defRPr/>
            </a:pPr>
            <a:r>
              <a:rPr lang="en-US" sz="800" b="1" i="1" dirty="0">
                <a:solidFill>
                  <a:srgbClr val="000000"/>
                </a:solidFill>
                <a:cs typeface="Arial" pitchFamily="34" charset="0"/>
              </a:rPr>
              <a:t>COMPANY CONFIDENTIAL</a:t>
            </a:r>
            <a:endParaRPr lang="en-US" sz="800" b="1" dirty="0">
              <a:solidFill>
                <a:srgbClr val="000000"/>
              </a:solidFill>
              <a:cs typeface="Arial" pitchFamily="34" charset="0"/>
            </a:endParaRPr>
          </a:p>
        </p:txBody>
      </p:sp>
      <p:sp>
        <p:nvSpPr>
          <p:cNvPr id="8"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pic>
        <p:nvPicPr>
          <p:cNvPr id="4" name="Picture 2" descr="network power color"/>
          <p:cNvPicPr>
            <a:picLocks noChangeAspect="1" noChangeArrowheads="1"/>
          </p:cNvPicPr>
          <p:nvPr/>
        </p:nvPicPr>
        <p:blipFill>
          <a:blip r:embed="rId2" cstate="print"/>
          <a:srcRect/>
          <a:stretch>
            <a:fillRect/>
          </a:stretch>
        </p:blipFill>
        <p:spPr bwMode="auto">
          <a:xfrm>
            <a:off x="5867703" y="4705948"/>
            <a:ext cx="2444750" cy="1634133"/>
          </a:xfrm>
          <a:prstGeom prst="rect">
            <a:avLst/>
          </a:prstGeom>
          <a:noFill/>
          <a:ln w="9525">
            <a:noFill/>
            <a:miter lim="800000"/>
            <a:headEnd/>
            <a:tailEnd/>
          </a:ln>
        </p:spPr>
      </p:pic>
      <p:sp>
        <p:nvSpPr>
          <p:cNvPr id="5" name="Line 5"/>
          <p:cNvSpPr>
            <a:spLocks noChangeShapeType="1"/>
          </p:cNvSpPr>
          <p:nvPr/>
        </p:nvSpPr>
        <p:spPr bwMode="auto">
          <a:xfrm>
            <a:off x="2" y="2556867"/>
            <a:ext cx="8059965" cy="0"/>
          </a:xfrm>
          <a:prstGeom prst="line">
            <a:avLst/>
          </a:prstGeom>
          <a:noFill/>
          <a:ln w="9525">
            <a:solidFill>
              <a:schemeClr val="hlink"/>
            </a:solidFill>
            <a:round/>
            <a:headEnd/>
            <a:tailEnd/>
          </a:ln>
          <a:effectLst/>
        </p:spPr>
        <p:txBody>
          <a:bodyPr wrap="none" lIns="86478" tIns="43239" rIns="86478" bIns="43239" anchor="ctr"/>
          <a:lstStyle/>
          <a:p>
            <a:pPr eaLnBrk="0" fontAlgn="base" hangingPunct="0">
              <a:spcBef>
                <a:spcPct val="0"/>
              </a:spcBef>
              <a:spcAft>
                <a:spcPct val="0"/>
              </a:spcAft>
              <a:defRPr/>
            </a:pPr>
            <a:endParaRPr lang="en-US" sz="2000" b="1" dirty="0">
              <a:solidFill>
                <a:srgbClr val="0F245F"/>
              </a:solidFill>
            </a:endParaRPr>
          </a:p>
        </p:txBody>
      </p:sp>
      <p:sp>
        <p:nvSpPr>
          <p:cNvPr id="6" name="Line 6"/>
          <p:cNvSpPr>
            <a:spLocks noChangeShapeType="1"/>
          </p:cNvSpPr>
          <p:nvPr/>
        </p:nvSpPr>
        <p:spPr bwMode="auto">
          <a:xfrm>
            <a:off x="1953381" y="0"/>
            <a:ext cx="0" cy="3436442"/>
          </a:xfrm>
          <a:prstGeom prst="line">
            <a:avLst/>
          </a:prstGeom>
          <a:noFill/>
          <a:ln w="9525">
            <a:solidFill>
              <a:schemeClr val="hlink"/>
            </a:solidFill>
            <a:round/>
            <a:headEnd/>
            <a:tailEnd/>
          </a:ln>
          <a:effectLst/>
        </p:spPr>
        <p:txBody>
          <a:bodyPr wrap="none" lIns="86478" tIns="43239" rIns="86478" bIns="43239" anchor="ctr"/>
          <a:lstStyle/>
          <a:p>
            <a:pPr eaLnBrk="0" fontAlgn="base" hangingPunct="0">
              <a:spcBef>
                <a:spcPct val="0"/>
              </a:spcBef>
              <a:spcAft>
                <a:spcPct val="0"/>
              </a:spcAft>
              <a:defRPr/>
            </a:pPr>
            <a:endParaRPr lang="en-US" sz="2000" b="1" dirty="0">
              <a:solidFill>
                <a:srgbClr val="0F245F"/>
              </a:solidFill>
            </a:endParaRPr>
          </a:p>
        </p:txBody>
      </p:sp>
      <p:sp>
        <p:nvSpPr>
          <p:cNvPr id="768003" name="Rectangle 3"/>
          <p:cNvSpPr>
            <a:spLocks noGrp="1" noChangeArrowheads="1"/>
          </p:cNvSpPr>
          <p:nvPr>
            <p:ph type="ctrTitle"/>
          </p:nvPr>
        </p:nvSpPr>
        <p:spPr>
          <a:xfrm>
            <a:off x="2044095" y="1448101"/>
            <a:ext cx="5486703" cy="1168300"/>
          </a:xfrm>
          <a:effectLst/>
        </p:spPr>
        <p:txBody>
          <a:bodyPr/>
          <a:lstStyle>
            <a:lvl1pPr>
              <a:lnSpc>
                <a:spcPct val="75000"/>
              </a:lnSpc>
              <a:defRPr sz="3800"/>
            </a:lvl1pPr>
          </a:lstStyle>
          <a:p>
            <a:r>
              <a:rPr lang="en-US"/>
              <a:t>Title</a:t>
            </a:r>
          </a:p>
        </p:txBody>
      </p:sp>
      <p:sp>
        <p:nvSpPr>
          <p:cNvPr id="768004" name="Rectangle 4"/>
          <p:cNvSpPr>
            <a:spLocks noGrp="1" noChangeArrowheads="1"/>
          </p:cNvSpPr>
          <p:nvPr>
            <p:ph type="subTitle" idx="1"/>
          </p:nvPr>
        </p:nvSpPr>
        <p:spPr>
          <a:xfrm>
            <a:off x="2057703" y="2692304"/>
            <a:ext cx="5574392" cy="1650503"/>
          </a:xfrm>
        </p:spPr>
        <p:txBody>
          <a:bodyPr/>
          <a:lstStyle>
            <a:lvl1pPr marL="0" indent="0">
              <a:buFont typeface="Wingdings" pitchFamily="2" charset="2"/>
              <a:buNone/>
              <a:defRPr/>
            </a:lvl1pPr>
          </a:lstStyle>
          <a:p>
            <a:r>
              <a:rPr lang="en-US"/>
              <a:t>Presenter and Title</a:t>
            </a:r>
          </a:p>
        </p:txBody>
      </p:sp>
      <p:sp>
        <p:nvSpPr>
          <p:cNvPr id="8"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itle 3"/>
          <p:cNvSpPr>
            <a:spLocks noGrp="1"/>
          </p:cNvSpPr>
          <p:nvPr>
            <p:ph type="title"/>
          </p:nvPr>
        </p:nvSpPr>
        <p:spPr/>
        <p:txBody>
          <a:bodyPr/>
          <a:lstStyle/>
          <a:p>
            <a:r>
              <a:rPr lang="en-US" smtClean="0"/>
              <a:t>Click to edit Master title style</a:t>
            </a:r>
            <a:endParaRPr lang="en-US"/>
          </a:p>
        </p:txBody>
      </p:sp>
      <p:sp>
        <p:nvSpPr>
          <p:cNvPr id="5"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690" y="4406801"/>
            <a:ext cx="7772703" cy="1361777"/>
          </a:xfrm>
        </p:spPr>
        <p:txBody>
          <a:bodyPr anchor="t"/>
          <a:lstStyle>
            <a:lvl1pPr algn="l">
              <a:defRPr sz="3800" b="1" cap="all"/>
            </a:lvl1pPr>
          </a:lstStyle>
          <a:p>
            <a:r>
              <a:rPr lang="en-US" smtClean="0"/>
              <a:t>Click to edit Master title style</a:t>
            </a:r>
            <a:endParaRPr lang="en-US"/>
          </a:p>
        </p:txBody>
      </p:sp>
      <p:sp>
        <p:nvSpPr>
          <p:cNvPr id="3" name="Text Placeholder 2"/>
          <p:cNvSpPr>
            <a:spLocks noGrp="1"/>
          </p:cNvSpPr>
          <p:nvPr>
            <p:ph type="body" idx="1"/>
          </p:nvPr>
        </p:nvSpPr>
        <p:spPr>
          <a:xfrm>
            <a:off x="722690" y="2906613"/>
            <a:ext cx="7772703" cy="1500188"/>
          </a:xfrm>
        </p:spPr>
        <p:txBody>
          <a:bodyPr anchor="b"/>
          <a:lstStyle>
            <a:lvl1pPr marL="0" indent="0">
              <a:buNone/>
              <a:defRPr sz="1900"/>
            </a:lvl1pPr>
            <a:lvl2pPr marL="432389" indent="0">
              <a:buNone/>
              <a:defRPr sz="1700"/>
            </a:lvl2pPr>
            <a:lvl3pPr marL="864777" indent="0">
              <a:buNone/>
              <a:defRPr sz="1500"/>
            </a:lvl3pPr>
            <a:lvl4pPr marL="1297165" indent="0">
              <a:buNone/>
              <a:defRPr sz="1300"/>
            </a:lvl4pPr>
            <a:lvl5pPr marL="1729554" indent="0">
              <a:buNone/>
              <a:defRPr sz="1300"/>
            </a:lvl5pPr>
            <a:lvl6pPr marL="2161941" indent="0">
              <a:buNone/>
              <a:defRPr sz="1300"/>
            </a:lvl6pPr>
            <a:lvl7pPr marL="2594330" indent="0">
              <a:buNone/>
              <a:defRPr sz="1300"/>
            </a:lvl7pPr>
            <a:lvl8pPr marL="3026718" indent="0">
              <a:buNone/>
              <a:defRPr sz="1300"/>
            </a:lvl8pPr>
            <a:lvl9pPr marL="3459107" indent="0">
              <a:buNone/>
              <a:defRPr sz="1300"/>
            </a:lvl9pPr>
          </a:lstStyle>
          <a:p>
            <a:pPr lvl="0"/>
            <a:r>
              <a:rPr lang="en-US" smtClean="0"/>
              <a:t>Click to edit Master text styles</a:t>
            </a:r>
          </a:p>
        </p:txBody>
      </p:sp>
      <p:sp>
        <p:nvSpPr>
          <p:cNvPr id="4"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298" y="1206996"/>
            <a:ext cx="4080630" cy="4546699"/>
          </a:xfrm>
        </p:spPr>
        <p:txBody>
          <a:bodyPr/>
          <a:lstStyle>
            <a:lvl1pPr>
              <a:defRPr sz="2600"/>
            </a:lvl1pPr>
            <a:lvl2pPr>
              <a:defRPr sz="23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35074" y="1206996"/>
            <a:ext cx="4080631" cy="4546699"/>
          </a:xfrm>
        </p:spPr>
        <p:txBody>
          <a:bodyPr/>
          <a:lstStyle>
            <a:lvl1pPr>
              <a:defRPr sz="2600"/>
            </a:lvl1pPr>
            <a:lvl2pPr>
              <a:defRPr sz="23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6597" y="275333"/>
            <a:ext cx="823081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6595" y="1534421"/>
            <a:ext cx="4041322" cy="639961"/>
          </a:xfrm>
        </p:spPr>
        <p:txBody>
          <a:bodyPr anchor="b"/>
          <a:lstStyle>
            <a:lvl1pPr marL="0" indent="0">
              <a:buNone/>
              <a:defRPr sz="2300" b="1"/>
            </a:lvl1pPr>
            <a:lvl2pPr marL="432389" indent="0">
              <a:buNone/>
              <a:defRPr sz="1900" b="1"/>
            </a:lvl2pPr>
            <a:lvl3pPr marL="864777" indent="0">
              <a:buNone/>
              <a:defRPr sz="1700" b="1"/>
            </a:lvl3pPr>
            <a:lvl4pPr marL="1297165" indent="0">
              <a:buNone/>
              <a:defRPr sz="1500" b="1"/>
            </a:lvl4pPr>
            <a:lvl5pPr marL="1729554" indent="0">
              <a:buNone/>
              <a:defRPr sz="1500" b="1"/>
            </a:lvl5pPr>
            <a:lvl6pPr marL="2161941" indent="0">
              <a:buNone/>
              <a:defRPr sz="1500" b="1"/>
            </a:lvl6pPr>
            <a:lvl7pPr marL="2594330" indent="0">
              <a:buNone/>
              <a:defRPr sz="1500" b="1"/>
            </a:lvl7pPr>
            <a:lvl8pPr marL="3026718" indent="0">
              <a:buNone/>
              <a:defRPr sz="1500" b="1"/>
            </a:lvl8pPr>
            <a:lvl9pPr marL="3459107" indent="0">
              <a:buNone/>
              <a:defRPr sz="1500" b="1"/>
            </a:lvl9pPr>
          </a:lstStyle>
          <a:p>
            <a:pPr lvl="0"/>
            <a:r>
              <a:rPr lang="en-US" smtClean="0"/>
              <a:t>Click to edit Master text styles</a:t>
            </a:r>
          </a:p>
        </p:txBody>
      </p:sp>
      <p:sp>
        <p:nvSpPr>
          <p:cNvPr id="4" name="Content Placeholder 3"/>
          <p:cNvSpPr>
            <a:spLocks noGrp="1"/>
          </p:cNvSpPr>
          <p:nvPr>
            <p:ph sz="half" idx="2"/>
          </p:nvPr>
        </p:nvSpPr>
        <p:spPr>
          <a:xfrm>
            <a:off x="456595" y="2174380"/>
            <a:ext cx="4041322" cy="3951386"/>
          </a:xfrm>
        </p:spPr>
        <p:txBody>
          <a:bodyPr/>
          <a:lstStyle>
            <a:lvl1pPr>
              <a:defRPr sz="2300"/>
            </a:lvl1pPr>
            <a:lvl2pPr>
              <a:defRPr sz="19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74" y="1534421"/>
            <a:ext cx="4042833" cy="639961"/>
          </a:xfrm>
        </p:spPr>
        <p:txBody>
          <a:bodyPr anchor="b"/>
          <a:lstStyle>
            <a:lvl1pPr marL="0" indent="0">
              <a:buNone/>
              <a:defRPr sz="2300" b="1"/>
            </a:lvl1pPr>
            <a:lvl2pPr marL="432389" indent="0">
              <a:buNone/>
              <a:defRPr sz="1900" b="1"/>
            </a:lvl2pPr>
            <a:lvl3pPr marL="864777" indent="0">
              <a:buNone/>
              <a:defRPr sz="1700" b="1"/>
            </a:lvl3pPr>
            <a:lvl4pPr marL="1297165" indent="0">
              <a:buNone/>
              <a:defRPr sz="1500" b="1"/>
            </a:lvl4pPr>
            <a:lvl5pPr marL="1729554" indent="0">
              <a:buNone/>
              <a:defRPr sz="1500" b="1"/>
            </a:lvl5pPr>
            <a:lvl6pPr marL="2161941" indent="0">
              <a:buNone/>
              <a:defRPr sz="1500" b="1"/>
            </a:lvl6pPr>
            <a:lvl7pPr marL="2594330" indent="0">
              <a:buNone/>
              <a:defRPr sz="1500" b="1"/>
            </a:lvl7pPr>
            <a:lvl8pPr marL="3026718" indent="0">
              <a:buNone/>
              <a:defRPr sz="1500" b="1"/>
            </a:lvl8pPr>
            <a:lvl9pPr marL="3459107" indent="0">
              <a:buNone/>
              <a:defRPr sz="1500" b="1"/>
            </a:lvl9pPr>
          </a:lstStyle>
          <a:p>
            <a:pPr lvl="0"/>
            <a:r>
              <a:rPr lang="en-US" smtClean="0"/>
              <a:t>Click to edit Master text styles</a:t>
            </a:r>
          </a:p>
        </p:txBody>
      </p:sp>
      <p:sp>
        <p:nvSpPr>
          <p:cNvPr id="6" name="Content Placeholder 5"/>
          <p:cNvSpPr>
            <a:spLocks noGrp="1"/>
          </p:cNvSpPr>
          <p:nvPr>
            <p:ph sz="quarter" idx="4"/>
          </p:nvPr>
        </p:nvSpPr>
        <p:spPr>
          <a:xfrm>
            <a:off x="4644574" y="2174380"/>
            <a:ext cx="4042833" cy="3951386"/>
          </a:xfrm>
        </p:spPr>
        <p:txBody>
          <a:bodyPr/>
          <a:lstStyle>
            <a:lvl1pPr>
              <a:defRPr sz="2300"/>
            </a:lvl1pPr>
            <a:lvl2pPr>
              <a:defRPr sz="19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fld id="{CC4B526C-9925-4531-BFC8-E713D6823DC4}" type="datetimeFigureOut">
              <a:rPr lang="en-US" smtClean="0"/>
              <a:pPr/>
              <a:t>1/7/2015</a:t>
            </a:fld>
            <a:endParaRPr lang="en-US"/>
          </a:p>
        </p:txBody>
      </p:sp>
      <p:sp>
        <p:nvSpPr>
          <p:cNvPr id="5" name="Slide Number Placeholder 4"/>
          <p:cNvSpPr>
            <a:spLocks noGrp="1"/>
          </p:cNvSpPr>
          <p:nvPr>
            <p:ph type="sldNum" sz="quarter" idx="11"/>
          </p:nvPr>
        </p:nvSpPr>
        <p:spPr/>
        <p:txBody>
          <a:bodyPr/>
          <a:lstStyle>
            <a:lvl1pPr>
              <a:defRPr/>
            </a:lvl1pPr>
          </a:lstStyle>
          <a:p>
            <a:fld id="{9641A739-0546-4D0E-A5C7-2015A9D0E09A}" type="slidenum">
              <a:rPr lang="en-US" smtClean="0"/>
              <a:pPr/>
              <a:t>‹Nr.›</a:t>
            </a:fld>
            <a:endParaRPr lang="en-US"/>
          </a:p>
        </p:txBody>
      </p:sp>
    </p:spTree>
  </p:cSld>
  <p:clrMapOvr>
    <a:masterClrMapping/>
  </p:clrMapOvr>
  <p:transition>
    <p:split orient="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6598" y="272356"/>
            <a:ext cx="3008690" cy="1162347"/>
          </a:xfrm>
        </p:spPr>
        <p:txBody>
          <a:bodyPr/>
          <a:lstStyle>
            <a:lvl1pPr algn="l">
              <a:defRPr sz="1900" b="1"/>
            </a:lvl1pPr>
          </a:lstStyle>
          <a:p>
            <a:r>
              <a:rPr lang="en-US" smtClean="0"/>
              <a:t>Click to edit Master title style</a:t>
            </a:r>
            <a:endParaRPr lang="en-US"/>
          </a:p>
        </p:txBody>
      </p:sp>
      <p:sp>
        <p:nvSpPr>
          <p:cNvPr id="3" name="Content Placeholder 2"/>
          <p:cNvSpPr>
            <a:spLocks noGrp="1"/>
          </p:cNvSpPr>
          <p:nvPr>
            <p:ph idx="1"/>
          </p:nvPr>
        </p:nvSpPr>
        <p:spPr>
          <a:xfrm>
            <a:off x="3575655" y="272356"/>
            <a:ext cx="5111750" cy="5853410"/>
          </a:xfrm>
        </p:spPr>
        <p:txBody>
          <a:bodyPr/>
          <a:lstStyle>
            <a:lvl1pPr>
              <a:defRPr sz="3000"/>
            </a:lvl1pPr>
            <a:lvl2pPr>
              <a:defRPr sz="2600"/>
            </a:lvl2pPr>
            <a:lvl3pPr>
              <a:defRPr sz="23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6598" y="1434705"/>
            <a:ext cx="3008690" cy="4691063"/>
          </a:xfrm>
        </p:spPr>
        <p:txBody>
          <a:bodyPr/>
          <a:lstStyle>
            <a:lvl1pPr marL="0" indent="0">
              <a:buNone/>
              <a:defRPr sz="1300"/>
            </a:lvl1pPr>
            <a:lvl2pPr marL="432389" indent="0">
              <a:buNone/>
              <a:defRPr sz="1100"/>
            </a:lvl2pPr>
            <a:lvl3pPr marL="864777" indent="0">
              <a:buNone/>
              <a:defRPr sz="900"/>
            </a:lvl3pPr>
            <a:lvl4pPr marL="1297165" indent="0">
              <a:buNone/>
              <a:defRPr sz="900"/>
            </a:lvl4pPr>
            <a:lvl5pPr marL="1729554" indent="0">
              <a:buNone/>
              <a:defRPr sz="900"/>
            </a:lvl5pPr>
            <a:lvl6pPr marL="2161941" indent="0">
              <a:buNone/>
              <a:defRPr sz="900"/>
            </a:lvl6pPr>
            <a:lvl7pPr marL="2594330" indent="0">
              <a:buNone/>
              <a:defRPr sz="900"/>
            </a:lvl7pPr>
            <a:lvl8pPr marL="3026718" indent="0">
              <a:buNone/>
              <a:defRPr sz="900"/>
            </a:lvl8pPr>
            <a:lvl9pPr marL="3459107" indent="0">
              <a:buNone/>
              <a:defRPr sz="900"/>
            </a:lvl9pPr>
          </a:lstStyle>
          <a:p>
            <a:pPr lvl="0"/>
            <a:r>
              <a:rPr lang="en-US" smtClean="0"/>
              <a:t>Click to edit Master text styles</a:t>
            </a:r>
          </a:p>
        </p:txBody>
      </p:sp>
      <p:sp>
        <p:nvSpPr>
          <p:cNvPr id="5"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608" y="4801195"/>
            <a:ext cx="5486702" cy="565547"/>
          </a:xfrm>
        </p:spPr>
        <p:txBody>
          <a:bodyPr/>
          <a:lstStyle>
            <a:lvl1pPr algn="l">
              <a:defRPr sz="1900" b="1"/>
            </a:lvl1pPr>
          </a:lstStyle>
          <a:p>
            <a:r>
              <a:rPr lang="en-US" smtClean="0"/>
              <a:t>Click to edit Master title style</a:t>
            </a:r>
            <a:endParaRPr lang="en-US"/>
          </a:p>
        </p:txBody>
      </p:sp>
      <p:sp>
        <p:nvSpPr>
          <p:cNvPr id="3" name="Picture Placeholder 2"/>
          <p:cNvSpPr>
            <a:spLocks noGrp="1"/>
          </p:cNvSpPr>
          <p:nvPr>
            <p:ph type="pic" idx="1"/>
          </p:nvPr>
        </p:nvSpPr>
        <p:spPr>
          <a:xfrm>
            <a:off x="1791608" y="613172"/>
            <a:ext cx="5486702" cy="4115098"/>
          </a:xfrm>
        </p:spPr>
        <p:txBody>
          <a:bodyPr/>
          <a:lstStyle>
            <a:lvl1pPr marL="0" indent="0">
              <a:buNone/>
              <a:defRPr sz="3000"/>
            </a:lvl1pPr>
            <a:lvl2pPr marL="432389" indent="0">
              <a:buNone/>
              <a:defRPr sz="2600"/>
            </a:lvl2pPr>
            <a:lvl3pPr marL="864777" indent="0">
              <a:buNone/>
              <a:defRPr sz="2300"/>
            </a:lvl3pPr>
            <a:lvl4pPr marL="1297165" indent="0">
              <a:buNone/>
              <a:defRPr sz="1900"/>
            </a:lvl4pPr>
            <a:lvl5pPr marL="1729554" indent="0">
              <a:buNone/>
              <a:defRPr sz="1900"/>
            </a:lvl5pPr>
            <a:lvl6pPr marL="2161941" indent="0">
              <a:buNone/>
              <a:defRPr sz="1900"/>
            </a:lvl6pPr>
            <a:lvl7pPr marL="2594330" indent="0">
              <a:buNone/>
              <a:defRPr sz="1900"/>
            </a:lvl7pPr>
            <a:lvl8pPr marL="3026718" indent="0">
              <a:buNone/>
              <a:defRPr sz="1900"/>
            </a:lvl8pPr>
            <a:lvl9pPr marL="3459107" indent="0">
              <a:buNone/>
              <a:defRPr sz="1900"/>
            </a:lvl9pPr>
          </a:lstStyle>
          <a:p>
            <a:pPr lvl="0"/>
            <a:endParaRPr lang="en-US" noProof="0" dirty="0"/>
          </a:p>
        </p:txBody>
      </p:sp>
      <p:sp>
        <p:nvSpPr>
          <p:cNvPr id="4" name="Text Placeholder 3"/>
          <p:cNvSpPr>
            <a:spLocks noGrp="1"/>
          </p:cNvSpPr>
          <p:nvPr>
            <p:ph type="body" sz="half" idx="2"/>
          </p:nvPr>
        </p:nvSpPr>
        <p:spPr>
          <a:xfrm>
            <a:off x="1791608" y="5366744"/>
            <a:ext cx="5486702" cy="805161"/>
          </a:xfrm>
        </p:spPr>
        <p:txBody>
          <a:bodyPr/>
          <a:lstStyle>
            <a:lvl1pPr marL="0" indent="0">
              <a:buNone/>
              <a:defRPr sz="1300"/>
            </a:lvl1pPr>
            <a:lvl2pPr marL="432389" indent="0">
              <a:buNone/>
              <a:defRPr sz="1100"/>
            </a:lvl2pPr>
            <a:lvl3pPr marL="864777" indent="0">
              <a:buNone/>
              <a:defRPr sz="900"/>
            </a:lvl3pPr>
            <a:lvl4pPr marL="1297165" indent="0">
              <a:buNone/>
              <a:defRPr sz="900"/>
            </a:lvl4pPr>
            <a:lvl5pPr marL="1729554" indent="0">
              <a:buNone/>
              <a:defRPr sz="900"/>
            </a:lvl5pPr>
            <a:lvl6pPr marL="2161941" indent="0">
              <a:buNone/>
              <a:defRPr sz="900"/>
            </a:lvl6pPr>
            <a:lvl7pPr marL="2594330" indent="0">
              <a:buNone/>
              <a:defRPr sz="900"/>
            </a:lvl7pPr>
            <a:lvl8pPr marL="3026718" indent="0">
              <a:buNone/>
              <a:defRPr sz="900"/>
            </a:lvl8pPr>
            <a:lvl9pPr marL="3459107" indent="0">
              <a:buNone/>
              <a:defRPr sz="900"/>
            </a:lvl9pPr>
          </a:lstStyle>
          <a:p>
            <a:pPr lvl="0"/>
            <a:r>
              <a:rPr lang="en-US" smtClean="0"/>
              <a:t>Click to edit Master text styles</a:t>
            </a:r>
          </a:p>
        </p:txBody>
      </p:sp>
      <p:sp>
        <p:nvSpPr>
          <p:cNvPr id="5"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33812" y="406304"/>
            <a:ext cx="2081893" cy="534739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83598" y="406304"/>
            <a:ext cx="6105071" cy="534739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marL="225364" indent="-225364">
              <a:defRPr sz="2000">
                <a:solidFill>
                  <a:srgbClr val="0F245F"/>
                </a:solidFill>
              </a:defRPr>
            </a:lvl1pPr>
            <a:lvl2pPr marL="463426" indent="-238062">
              <a:defRPr sz="1600">
                <a:solidFill>
                  <a:srgbClr val="0F245F"/>
                </a:solidFill>
              </a:defRPr>
            </a:lvl2pPr>
            <a:lvl3pPr marL="688790" indent="-225364">
              <a:defRPr sz="1400">
                <a:solidFill>
                  <a:srgbClr val="0F245F"/>
                </a:solidFill>
              </a:defRPr>
            </a:lvl3pPr>
            <a:lvl4pPr marL="914156" indent="-225364">
              <a:defRPr sz="1400">
                <a:solidFill>
                  <a:srgbClr val="0F245F"/>
                </a:solidFill>
              </a:defRPr>
            </a:lvl4pPr>
            <a:lvl5pPr marL="1139519" indent="-225364">
              <a:defRPr sz="1400">
                <a:solidFill>
                  <a:srgbClr val="0F245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
        <p:nvSpPr>
          <p:cNvPr id="4"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84200" y="0"/>
            <a:ext cx="8559800" cy="11303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206500"/>
            <a:ext cx="4076700" cy="4546600"/>
          </a:xfrm>
        </p:spPr>
        <p:txBody>
          <a:bodyPr/>
          <a:lstStyle>
            <a:lvl1pPr marL="225364" indent="-225364">
              <a:defRPr sz="2000">
                <a:solidFill>
                  <a:srgbClr val="0F245F"/>
                </a:solidFill>
              </a:defRPr>
            </a:lvl1pPr>
            <a:lvl2pPr marL="463426" indent="-238062">
              <a:defRPr sz="1600">
                <a:solidFill>
                  <a:srgbClr val="0F245F"/>
                </a:solidFill>
              </a:defRPr>
            </a:lvl2pPr>
            <a:lvl3pPr marL="688790" indent="-225364">
              <a:defRPr sz="1400">
                <a:solidFill>
                  <a:srgbClr val="0F245F"/>
                </a:solidFill>
              </a:defRPr>
            </a:lvl3pPr>
            <a:lvl4pPr marL="914156" indent="-225364">
              <a:defRPr sz="1400">
                <a:solidFill>
                  <a:srgbClr val="0F245F"/>
                </a:solidFill>
              </a:defRPr>
            </a:lvl4pPr>
            <a:lvl5pPr marL="1139519" indent="-225364">
              <a:defRPr sz="1400">
                <a:solidFill>
                  <a:srgbClr val="0F245F"/>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sz="half" idx="12"/>
          </p:nvPr>
        </p:nvSpPr>
        <p:spPr>
          <a:xfrm>
            <a:off x="4825655" y="1206500"/>
            <a:ext cx="4076700" cy="4546600"/>
          </a:xfrm>
        </p:spPr>
        <p:txBody>
          <a:bodyPr/>
          <a:lstStyle>
            <a:lvl1pPr marL="225364" indent="-225364">
              <a:defRPr sz="2000">
                <a:solidFill>
                  <a:srgbClr val="0F245F"/>
                </a:solidFill>
              </a:defRPr>
            </a:lvl1pPr>
            <a:lvl2pPr marL="463426" indent="-238062">
              <a:defRPr sz="1600">
                <a:solidFill>
                  <a:srgbClr val="0F245F"/>
                </a:solidFill>
              </a:defRPr>
            </a:lvl2pPr>
            <a:lvl3pPr marL="688790" indent="-225364">
              <a:defRPr sz="1400">
                <a:solidFill>
                  <a:srgbClr val="0F245F"/>
                </a:solidFill>
              </a:defRPr>
            </a:lvl3pPr>
            <a:lvl4pPr marL="914156" indent="-225364">
              <a:defRPr sz="1400">
                <a:solidFill>
                  <a:srgbClr val="0F245F"/>
                </a:solidFill>
              </a:defRPr>
            </a:lvl4pPr>
            <a:lvl5pPr marL="1139519" indent="-225364">
              <a:defRPr sz="1400">
                <a:solidFill>
                  <a:srgbClr val="0F245F"/>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686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6"/>
            <a:ext cx="4040188" cy="639762"/>
          </a:xfrm>
        </p:spPr>
        <p:txBody>
          <a:bodyPr anchor="b"/>
          <a:lstStyle>
            <a:lvl1pPr marL="0" indent="0">
              <a:buNone/>
              <a:defRPr sz="2400" b="1">
                <a:solidFill>
                  <a:srgbClr val="0F245F"/>
                </a:solidFill>
              </a:defRPr>
            </a:lvl1pPr>
            <a:lvl2pPr marL="457077" indent="0">
              <a:buNone/>
              <a:defRPr sz="2000" b="1"/>
            </a:lvl2pPr>
            <a:lvl3pPr marL="914156" indent="0">
              <a:buNone/>
              <a:defRPr sz="1800" b="1"/>
            </a:lvl3pPr>
            <a:lvl4pPr marL="1371232" indent="0">
              <a:buNone/>
              <a:defRPr sz="1600" b="1"/>
            </a:lvl4pPr>
            <a:lvl5pPr marL="1828311" indent="0">
              <a:buNone/>
              <a:defRPr sz="1600" b="1"/>
            </a:lvl5pPr>
            <a:lvl6pPr marL="2285389" indent="0">
              <a:buNone/>
              <a:defRPr sz="1600" b="1"/>
            </a:lvl6pPr>
            <a:lvl7pPr marL="2742468" indent="0">
              <a:buNone/>
              <a:defRPr sz="1600" b="1"/>
            </a:lvl7pPr>
            <a:lvl8pPr marL="3199545" indent="0">
              <a:buNone/>
              <a:defRPr sz="1600" b="1"/>
            </a:lvl8pPr>
            <a:lvl9pPr marL="3656622"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8" y="1535116"/>
            <a:ext cx="4041775" cy="639762"/>
          </a:xfrm>
        </p:spPr>
        <p:txBody>
          <a:bodyPr anchor="b"/>
          <a:lstStyle>
            <a:lvl1pPr marL="0" indent="0">
              <a:buNone/>
              <a:defRPr sz="2400" b="1">
                <a:solidFill>
                  <a:srgbClr val="0F245F"/>
                </a:solidFill>
              </a:defRPr>
            </a:lvl1pPr>
            <a:lvl2pPr marL="457077" indent="0">
              <a:buNone/>
              <a:defRPr sz="2000" b="1"/>
            </a:lvl2pPr>
            <a:lvl3pPr marL="914156" indent="0">
              <a:buNone/>
              <a:defRPr sz="1800" b="1"/>
            </a:lvl3pPr>
            <a:lvl4pPr marL="1371232" indent="0">
              <a:buNone/>
              <a:defRPr sz="1600" b="1"/>
            </a:lvl4pPr>
            <a:lvl5pPr marL="1828311" indent="0">
              <a:buNone/>
              <a:defRPr sz="1600" b="1"/>
            </a:lvl5pPr>
            <a:lvl6pPr marL="2285389" indent="0">
              <a:buNone/>
              <a:defRPr sz="1600" b="1"/>
            </a:lvl6pPr>
            <a:lvl7pPr marL="2742468" indent="0">
              <a:buNone/>
              <a:defRPr sz="1600" b="1"/>
            </a:lvl7pPr>
            <a:lvl8pPr marL="3199545" indent="0">
              <a:buNone/>
              <a:defRPr sz="1600" b="1"/>
            </a:lvl8pPr>
            <a:lvl9pPr marL="3656622" indent="0">
              <a:buNone/>
              <a:defRPr sz="1600" b="1"/>
            </a:lvl9pPr>
          </a:lstStyle>
          <a:p>
            <a:pPr lvl="0"/>
            <a:r>
              <a:rPr lang="en-US" smtClean="0"/>
              <a:t>Click to edit Master text styles</a:t>
            </a:r>
          </a:p>
        </p:txBody>
      </p:sp>
      <p:sp>
        <p:nvSpPr>
          <p:cNvPr id="9" name="Content Placeholder 2"/>
          <p:cNvSpPr>
            <a:spLocks noGrp="1"/>
          </p:cNvSpPr>
          <p:nvPr>
            <p:ph sz="half" idx="12"/>
          </p:nvPr>
        </p:nvSpPr>
        <p:spPr>
          <a:xfrm>
            <a:off x="457200" y="2133600"/>
            <a:ext cx="4076700" cy="3886200"/>
          </a:xfrm>
        </p:spPr>
        <p:txBody>
          <a:bodyPr/>
          <a:lstStyle>
            <a:lvl1pPr marL="225364" indent="-225364">
              <a:defRPr sz="2000">
                <a:solidFill>
                  <a:srgbClr val="0F245F"/>
                </a:solidFill>
              </a:defRPr>
            </a:lvl1pPr>
            <a:lvl2pPr marL="463426" indent="-238062">
              <a:defRPr sz="1600">
                <a:solidFill>
                  <a:srgbClr val="0F245F"/>
                </a:solidFill>
              </a:defRPr>
            </a:lvl2pPr>
            <a:lvl3pPr marL="688790" indent="-225364">
              <a:defRPr sz="1400">
                <a:solidFill>
                  <a:srgbClr val="0F245F"/>
                </a:solidFill>
              </a:defRPr>
            </a:lvl3pPr>
            <a:lvl4pPr marL="914156" indent="-225364">
              <a:defRPr sz="1400">
                <a:solidFill>
                  <a:srgbClr val="0F245F"/>
                </a:solidFill>
              </a:defRPr>
            </a:lvl4pPr>
            <a:lvl5pPr marL="1139519" indent="-225364">
              <a:defRPr sz="1400">
                <a:solidFill>
                  <a:srgbClr val="0F245F"/>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half" idx="13"/>
          </p:nvPr>
        </p:nvSpPr>
        <p:spPr>
          <a:xfrm>
            <a:off x="4623148" y="2133600"/>
            <a:ext cx="4076700" cy="3886200"/>
          </a:xfrm>
        </p:spPr>
        <p:txBody>
          <a:bodyPr/>
          <a:lstStyle>
            <a:lvl1pPr marL="225364" indent="-225364">
              <a:defRPr sz="2000">
                <a:solidFill>
                  <a:srgbClr val="0F245F"/>
                </a:solidFill>
              </a:defRPr>
            </a:lvl1pPr>
            <a:lvl2pPr marL="463426" indent="-238062">
              <a:defRPr sz="1600">
                <a:solidFill>
                  <a:srgbClr val="0F245F"/>
                </a:solidFill>
              </a:defRPr>
            </a:lvl2pPr>
            <a:lvl3pPr marL="688790" indent="-225364">
              <a:defRPr sz="1400">
                <a:solidFill>
                  <a:srgbClr val="0F245F"/>
                </a:solidFill>
              </a:defRPr>
            </a:lvl3pPr>
            <a:lvl4pPr marL="914156" indent="-225364">
              <a:defRPr sz="1400">
                <a:solidFill>
                  <a:srgbClr val="0F245F"/>
                </a:solidFill>
              </a:defRPr>
            </a:lvl4pPr>
            <a:lvl5pPr marL="1139519" indent="-225364">
              <a:defRPr sz="1400">
                <a:solidFill>
                  <a:srgbClr val="0F245F"/>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fld id="{F5B2129C-1E98-413B-85D9-2DF05FEB6145}" type="slidenum">
              <a:rPr lang="en-US" smtClean="0">
                <a:solidFill>
                  <a:srgbClr val="0F245F">
                    <a:tint val="75000"/>
                  </a:srgbClr>
                </a:solidFill>
              </a:rPr>
              <a:pPr/>
              <a:t>‹Nr.›</a:t>
            </a:fld>
            <a:endParaRPr lang="en-US">
              <a:solidFill>
                <a:srgbClr val="0F245F">
                  <a:tint val="75000"/>
                </a:srgbClr>
              </a:solidFill>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CC4B526C-9925-4531-BFC8-E713D6823DC4}" type="datetimeFigureOut">
              <a:rPr lang="en-US" smtClean="0"/>
              <a:pPr/>
              <a:t>1/7/2015</a:t>
            </a:fld>
            <a:endParaRPr lang="en-US"/>
          </a:p>
        </p:txBody>
      </p:sp>
      <p:sp>
        <p:nvSpPr>
          <p:cNvPr id="5" name="Slide Number Placeholder 4"/>
          <p:cNvSpPr>
            <a:spLocks noGrp="1"/>
          </p:cNvSpPr>
          <p:nvPr>
            <p:ph type="sldNum" sz="quarter" idx="11"/>
          </p:nvPr>
        </p:nvSpPr>
        <p:spPr/>
        <p:txBody>
          <a:bodyPr/>
          <a:lstStyle>
            <a:lvl1pPr>
              <a:defRPr/>
            </a:lvl1pPr>
          </a:lstStyle>
          <a:p>
            <a:fld id="{9641A739-0546-4D0E-A5C7-2015A9D0E09A}" type="slidenum">
              <a:rPr lang="en-US" smtClean="0"/>
              <a:pPr/>
              <a:t>‹Nr.›</a:t>
            </a:fld>
            <a:endParaRPr lang="en-US"/>
          </a:p>
        </p:txBody>
      </p:sp>
    </p:spTree>
  </p:cSld>
  <p:clrMapOvr>
    <a:masterClrMapping/>
  </p:clrMapOvr>
  <p:transition>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93725" y="1206500"/>
            <a:ext cx="4076700" cy="2011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822825" y="1206500"/>
            <a:ext cx="4076700" cy="2011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CC4B526C-9925-4531-BFC8-E713D6823DC4}" type="datetimeFigureOut">
              <a:rPr lang="en-US" smtClean="0"/>
              <a:pPr/>
              <a:t>1/7/2015</a:t>
            </a:fld>
            <a:endParaRPr lang="en-US"/>
          </a:p>
        </p:txBody>
      </p:sp>
      <p:sp>
        <p:nvSpPr>
          <p:cNvPr id="6" name="Slide Number Placeholder 5"/>
          <p:cNvSpPr>
            <a:spLocks noGrp="1"/>
          </p:cNvSpPr>
          <p:nvPr>
            <p:ph type="sldNum" sz="quarter" idx="11"/>
          </p:nvPr>
        </p:nvSpPr>
        <p:spPr/>
        <p:txBody>
          <a:bodyPr/>
          <a:lstStyle>
            <a:lvl1pPr>
              <a:defRPr/>
            </a:lvl1pPr>
          </a:lstStyle>
          <a:p>
            <a:fld id="{9641A739-0546-4D0E-A5C7-2015A9D0E09A}" type="slidenum">
              <a:rPr lang="en-US" smtClean="0"/>
              <a:pPr/>
              <a:t>‹Nr.›</a:t>
            </a:fld>
            <a:endParaRPr lang="en-US"/>
          </a:p>
        </p:txBody>
      </p:sp>
    </p:spTree>
  </p:cSld>
  <p:clrMapOvr>
    <a:masterClrMapping/>
  </p:clrMapOvr>
  <p:transition>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CC4B526C-9925-4531-BFC8-E713D6823DC4}" type="datetimeFigureOut">
              <a:rPr lang="en-US" smtClean="0"/>
              <a:pPr/>
              <a:t>1/7/2015</a:t>
            </a:fld>
            <a:endParaRPr lang="en-US"/>
          </a:p>
        </p:txBody>
      </p:sp>
      <p:sp>
        <p:nvSpPr>
          <p:cNvPr id="8" name="Slide Number Placeholder 7"/>
          <p:cNvSpPr>
            <a:spLocks noGrp="1"/>
          </p:cNvSpPr>
          <p:nvPr>
            <p:ph type="sldNum" sz="quarter" idx="11"/>
          </p:nvPr>
        </p:nvSpPr>
        <p:spPr/>
        <p:txBody>
          <a:bodyPr/>
          <a:lstStyle>
            <a:lvl1pPr>
              <a:defRPr/>
            </a:lvl1pPr>
          </a:lstStyle>
          <a:p>
            <a:fld id="{9641A739-0546-4D0E-A5C7-2015A9D0E09A}" type="slidenum">
              <a:rPr lang="en-US" smtClean="0"/>
              <a:pPr/>
              <a:t>‹Nr.›</a:t>
            </a:fld>
            <a:endParaRPr lang="en-US"/>
          </a:p>
        </p:txBody>
      </p:sp>
    </p:spTree>
  </p:cSld>
  <p:clrMapOvr>
    <a:masterClrMapping/>
  </p:clrMapOvr>
  <p:transition>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CC4B526C-9925-4531-BFC8-E713D6823DC4}" type="datetimeFigureOut">
              <a:rPr lang="en-US" smtClean="0"/>
              <a:pPr/>
              <a:t>1/7/2015</a:t>
            </a:fld>
            <a:endParaRPr lang="en-US"/>
          </a:p>
        </p:txBody>
      </p:sp>
      <p:sp>
        <p:nvSpPr>
          <p:cNvPr id="4" name="Slide Number Placeholder 3"/>
          <p:cNvSpPr>
            <a:spLocks noGrp="1"/>
          </p:cNvSpPr>
          <p:nvPr>
            <p:ph type="sldNum" sz="quarter" idx="11"/>
          </p:nvPr>
        </p:nvSpPr>
        <p:spPr/>
        <p:txBody>
          <a:bodyPr/>
          <a:lstStyle>
            <a:lvl1pPr>
              <a:defRPr/>
            </a:lvl1pPr>
          </a:lstStyle>
          <a:p>
            <a:fld id="{9641A739-0546-4D0E-A5C7-2015A9D0E09A}" type="slidenum">
              <a:rPr lang="en-US" smtClean="0"/>
              <a:pPr/>
              <a:t>‹Nr.›</a:t>
            </a:fld>
            <a:endParaRPr lang="en-US"/>
          </a:p>
        </p:txBody>
      </p:sp>
    </p:spTree>
  </p:cSld>
  <p:clrMapOvr>
    <a:masterClrMapping/>
  </p:clrMapOvr>
  <p:transition>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CC4B526C-9925-4531-BFC8-E713D6823DC4}" type="datetimeFigureOut">
              <a:rPr lang="en-US" smtClean="0"/>
              <a:pPr/>
              <a:t>1/7/2015</a:t>
            </a:fld>
            <a:endParaRPr lang="en-US"/>
          </a:p>
        </p:txBody>
      </p:sp>
      <p:sp>
        <p:nvSpPr>
          <p:cNvPr id="3" name="Slide Number Placeholder 2"/>
          <p:cNvSpPr>
            <a:spLocks noGrp="1"/>
          </p:cNvSpPr>
          <p:nvPr>
            <p:ph type="sldNum" sz="quarter" idx="11"/>
          </p:nvPr>
        </p:nvSpPr>
        <p:spPr/>
        <p:txBody>
          <a:bodyPr/>
          <a:lstStyle>
            <a:lvl1pPr>
              <a:defRPr/>
            </a:lvl1pPr>
          </a:lstStyle>
          <a:p>
            <a:fld id="{9641A739-0546-4D0E-A5C7-2015A9D0E09A}" type="slidenum">
              <a:rPr lang="en-US" smtClean="0"/>
              <a:pPr/>
              <a:t>‹Nr.›</a:t>
            </a:fld>
            <a:endParaRPr lang="en-US"/>
          </a:p>
        </p:txBody>
      </p:sp>
    </p:spTree>
  </p:cSld>
  <p:clrMapOvr>
    <a:masterClrMapping/>
  </p:clrMapOvr>
  <p:transition>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CC4B526C-9925-4531-BFC8-E713D6823DC4}" type="datetimeFigureOut">
              <a:rPr lang="en-US" smtClean="0"/>
              <a:pPr/>
              <a:t>1/7/2015</a:t>
            </a:fld>
            <a:endParaRPr lang="en-US"/>
          </a:p>
        </p:txBody>
      </p:sp>
      <p:sp>
        <p:nvSpPr>
          <p:cNvPr id="6" name="Slide Number Placeholder 5"/>
          <p:cNvSpPr>
            <a:spLocks noGrp="1"/>
          </p:cNvSpPr>
          <p:nvPr>
            <p:ph type="sldNum" sz="quarter" idx="11"/>
          </p:nvPr>
        </p:nvSpPr>
        <p:spPr/>
        <p:txBody>
          <a:bodyPr/>
          <a:lstStyle>
            <a:lvl1pPr>
              <a:defRPr/>
            </a:lvl1pPr>
          </a:lstStyle>
          <a:p>
            <a:fld id="{9641A739-0546-4D0E-A5C7-2015A9D0E09A}" type="slidenum">
              <a:rPr lang="en-US" smtClean="0"/>
              <a:pPr/>
              <a:t>‹Nr.›</a:t>
            </a:fld>
            <a:endParaRPr lang="en-US"/>
          </a:p>
        </p:txBody>
      </p:sp>
    </p:spTree>
  </p:cSld>
  <p:clrMapOvr>
    <a:masterClrMapping/>
  </p:clrMapOvr>
  <p:transition>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CC4B526C-9925-4531-BFC8-E713D6823DC4}" type="datetimeFigureOut">
              <a:rPr lang="en-US" smtClean="0"/>
              <a:pPr/>
              <a:t>1/7/2015</a:t>
            </a:fld>
            <a:endParaRPr lang="en-US"/>
          </a:p>
        </p:txBody>
      </p:sp>
      <p:sp>
        <p:nvSpPr>
          <p:cNvPr id="6" name="Slide Number Placeholder 5"/>
          <p:cNvSpPr>
            <a:spLocks noGrp="1"/>
          </p:cNvSpPr>
          <p:nvPr>
            <p:ph type="sldNum" sz="quarter" idx="11"/>
          </p:nvPr>
        </p:nvSpPr>
        <p:spPr/>
        <p:txBody>
          <a:bodyPr/>
          <a:lstStyle>
            <a:lvl1pPr>
              <a:defRPr/>
            </a:lvl1pPr>
          </a:lstStyle>
          <a:p>
            <a:fld id="{9641A739-0546-4D0E-A5C7-2015A9D0E09A}" type="slidenum">
              <a:rPr lang="en-US" smtClean="0"/>
              <a:pPr/>
              <a:t>‹Nr.›</a:t>
            </a:fld>
            <a:endParaRPr lang="en-US"/>
          </a:p>
        </p:txBody>
      </p:sp>
    </p:spTree>
  </p:cSld>
  <p:clrMapOvr>
    <a:masterClrMapping/>
  </p:clrMapOvr>
  <p:transition>
    <p:split orient="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67" name="Picture 43" descr="network power color"/>
          <p:cNvPicPr>
            <a:picLocks noChangeAspect="1" noChangeArrowheads="1"/>
          </p:cNvPicPr>
          <p:nvPr/>
        </p:nvPicPr>
        <p:blipFill>
          <a:blip r:embed="rId14" cstate="print"/>
          <a:srcRect/>
          <a:stretch>
            <a:fillRect/>
          </a:stretch>
        </p:blipFill>
        <p:spPr bwMode="auto">
          <a:xfrm>
            <a:off x="7188200" y="5638800"/>
            <a:ext cx="1779588" cy="1190625"/>
          </a:xfrm>
          <a:prstGeom prst="rect">
            <a:avLst/>
          </a:prstGeom>
          <a:noFill/>
        </p:spPr>
      </p:pic>
      <p:sp>
        <p:nvSpPr>
          <p:cNvPr id="1026" name="Rectangle 2"/>
          <p:cNvSpPr>
            <a:spLocks noGrp="1" noChangeArrowheads="1"/>
          </p:cNvSpPr>
          <p:nvPr>
            <p:ph type="title"/>
          </p:nvPr>
        </p:nvSpPr>
        <p:spPr bwMode="auto">
          <a:xfrm>
            <a:off x="584200" y="623888"/>
            <a:ext cx="8134350" cy="482600"/>
          </a:xfrm>
          <a:prstGeom prst="rect">
            <a:avLst/>
          </a:prstGeom>
          <a:noFill/>
          <a:ln w="9525">
            <a:noFill/>
            <a:miter lim="800000"/>
            <a:headEnd/>
            <a:tailEnd/>
          </a:ln>
          <a:effectLst>
            <a:outerShdw dist="35921" dir="2700000" algn="ctr" rotWithShape="0">
              <a:schemeClr val="bg1"/>
            </a:outerShdw>
          </a:effectLst>
        </p:spPr>
        <p:txBody>
          <a:bodyPr vert="horz" wrap="square" lIns="91440" tIns="45720" rIns="91440" bIns="45720" numCol="1" anchor="b" anchorCtr="0" compatLnSpc="1">
            <a:prstTxWarp prst="textNoShape">
              <a:avLst/>
            </a:prstTxWarp>
            <a:spAutoFit/>
          </a:bodyPr>
          <a:lstStyle/>
          <a:p>
            <a:pPr lvl="0"/>
            <a:r>
              <a:rPr lang="en-US" smtClean="0"/>
              <a:t>Click to edit Master title style</a:t>
            </a:r>
          </a:p>
        </p:txBody>
      </p:sp>
      <p:sp>
        <p:nvSpPr>
          <p:cNvPr id="1027" name="Rectangle 3"/>
          <p:cNvSpPr>
            <a:spLocks noGrp="1" noChangeArrowheads="1"/>
          </p:cNvSpPr>
          <p:nvPr>
            <p:ph type="body" idx="1"/>
          </p:nvPr>
        </p:nvSpPr>
        <p:spPr bwMode="auto">
          <a:xfrm>
            <a:off x="593725" y="1206500"/>
            <a:ext cx="8305800" cy="2011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8" name="Line 34"/>
          <p:cNvSpPr>
            <a:spLocks noChangeShapeType="1"/>
          </p:cNvSpPr>
          <p:nvPr/>
        </p:nvSpPr>
        <p:spPr bwMode="auto">
          <a:xfrm flipV="1">
            <a:off x="469900" y="0"/>
            <a:ext cx="0" cy="6057900"/>
          </a:xfrm>
          <a:prstGeom prst="line">
            <a:avLst/>
          </a:prstGeom>
          <a:noFill/>
          <a:ln w="9525">
            <a:solidFill>
              <a:schemeClr val="hlink"/>
            </a:solidFill>
            <a:round/>
            <a:headEnd/>
            <a:tailEnd/>
          </a:ln>
          <a:effectLst/>
        </p:spPr>
        <p:txBody>
          <a:bodyPr wrap="none" anchor="ctr"/>
          <a:lstStyle/>
          <a:p>
            <a:endParaRPr lang="en-US"/>
          </a:p>
        </p:txBody>
      </p:sp>
      <p:sp>
        <p:nvSpPr>
          <p:cNvPr id="1044" name="Line 20"/>
          <p:cNvSpPr>
            <a:spLocks noChangeShapeType="1"/>
          </p:cNvSpPr>
          <p:nvPr/>
        </p:nvSpPr>
        <p:spPr bwMode="auto">
          <a:xfrm>
            <a:off x="0" y="1087438"/>
            <a:ext cx="8724900" cy="0"/>
          </a:xfrm>
          <a:prstGeom prst="line">
            <a:avLst/>
          </a:prstGeom>
          <a:noFill/>
          <a:ln w="9525">
            <a:solidFill>
              <a:schemeClr val="hlink"/>
            </a:solidFill>
            <a:round/>
            <a:headEnd/>
            <a:tailEnd/>
          </a:ln>
          <a:effectLst/>
        </p:spPr>
        <p:txBody>
          <a:bodyPr wrap="none" anchor="ctr"/>
          <a:lstStyle/>
          <a:p>
            <a:endParaRPr lang="en-US"/>
          </a:p>
        </p:txBody>
      </p:sp>
      <p:sp>
        <p:nvSpPr>
          <p:cNvPr id="1074" name="Rectangle 50"/>
          <p:cNvSpPr>
            <a:spLocks noGrp="1" noChangeArrowheads="1"/>
          </p:cNvSpPr>
          <p:nvPr>
            <p:ph type="dt" sz="half" idx="2"/>
          </p:nvPr>
        </p:nvSpPr>
        <p:spPr bwMode="auto">
          <a:xfrm>
            <a:off x="0" y="6553200"/>
            <a:ext cx="1600200" cy="304800"/>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bodyPr>
          <a:lstStyle>
            <a:lvl1pPr>
              <a:defRPr sz="1000">
                <a:solidFill>
                  <a:srgbClr val="000000"/>
                </a:solidFill>
                <a:latin typeface="+mn-lt"/>
              </a:defRPr>
            </a:lvl1pPr>
          </a:lstStyle>
          <a:p>
            <a:fld id="{CC4B526C-9925-4531-BFC8-E713D6823DC4}" type="datetimeFigureOut">
              <a:rPr lang="en-US" smtClean="0"/>
              <a:pPr/>
              <a:t>1/7/2015</a:t>
            </a:fld>
            <a:endParaRPr lang="en-US"/>
          </a:p>
        </p:txBody>
      </p:sp>
      <p:sp>
        <p:nvSpPr>
          <p:cNvPr id="1075" name="Rectangle 51"/>
          <p:cNvSpPr>
            <a:spLocks noGrp="1" noChangeArrowheads="1"/>
          </p:cNvSpPr>
          <p:nvPr>
            <p:ph type="sldNum" sz="quarter" idx="4"/>
          </p:nvPr>
        </p:nvSpPr>
        <p:spPr bwMode="auto">
          <a:xfrm>
            <a:off x="8534400" y="6553200"/>
            <a:ext cx="609600" cy="304800"/>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bodyPr>
          <a:lstStyle>
            <a:lvl1pPr algn="r">
              <a:defRPr sz="1000">
                <a:solidFill>
                  <a:srgbClr val="000000"/>
                </a:solidFill>
                <a:latin typeface="+mn-lt"/>
              </a:defRPr>
            </a:lvl1pPr>
          </a:lstStyle>
          <a:p>
            <a:fld id="{9641A739-0546-4D0E-A5C7-2015A9D0E09A}" type="slidenum">
              <a:rPr lang="en-US" smtClean="0"/>
              <a:pPr/>
              <a:t>‹Nr.›</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8" r:id="rId12"/>
  </p:sldLayoutIdLst>
  <p:transition>
    <p:split orient="vert"/>
  </p:transition>
  <p:txStyles>
    <p:titleStyle>
      <a:lvl1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mj-lt"/>
          <a:ea typeface="+mj-ea"/>
          <a:cs typeface="+mj-cs"/>
        </a:defRPr>
      </a:lvl1pPr>
      <a:lvl2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2pPr>
      <a:lvl3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3pPr>
      <a:lvl4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4pPr>
      <a:lvl5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5pPr>
      <a:lvl6pPr marL="4572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6pPr>
      <a:lvl7pPr marL="9144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7pPr>
      <a:lvl8pPr marL="13716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8pPr>
      <a:lvl9pPr marL="18288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9pPr>
    </p:titleStyle>
    <p:bodyStyle>
      <a:lvl1pPr marL="282575" indent="-282575" algn="l" rtl="0" eaLnBrk="1" fontAlgn="base" hangingPunct="1">
        <a:lnSpc>
          <a:spcPct val="85000"/>
        </a:lnSpc>
        <a:spcBef>
          <a:spcPct val="20000"/>
        </a:spcBef>
        <a:spcAft>
          <a:spcPct val="20000"/>
        </a:spcAft>
        <a:buClr>
          <a:schemeClr val="bg2"/>
        </a:buClr>
        <a:buSzPct val="85000"/>
        <a:buFont typeface="Wingdings" pitchFamily="2" charset="2"/>
        <a:buChar char="l"/>
        <a:defRPr sz="2800">
          <a:solidFill>
            <a:srgbClr val="000000"/>
          </a:solidFill>
          <a:latin typeface="+mn-lt"/>
          <a:ea typeface="+mn-ea"/>
          <a:cs typeface="+mn-cs"/>
        </a:defRPr>
      </a:lvl1pPr>
      <a:lvl2pPr marL="685800" indent="-288925" algn="l" rtl="0" eaLnBrk="1" fontAlgn="base" hangingPunct="1">
        <a:lnSpc>
          <a:spcPct val="85000"/>
        </a:lnSpc>
        <a:spcBef>
          <a:spcPct val="20000"/>
        </a:spcBef>
        <a:spcAft>
          <a:spcPct val="20000"/>
        </a:spcAft>
        <a:buClr>
          <a:schemeClr val="bg2"/>
        </a:buClr>
        <a:buSzPct val="120000"/>
        <a:buFont typeface="Arial" charset="0"/>
        <a:buChar char="–"/>
        <a:defRPr sz="2400">
          <a:solidFill>
            <a:srgbClr val="000000"/>
          </a:solidFill>
          <a:latin typeface="+mn-lt"/>
        </a:defRPr>
      </a:lvl2pPr>
      <a:lvl3pPr marL="969963" indent="-169863" algn="l" rtl="0" eaLnBrk="1" fontAlgn="base" hangingPunct="1">
        <a:lnSpc>
          <a:spcPct val="85000"/>
        </a:lnSpc>
        <a:spcBef>
          <a:spcPct val="20000"/>
        </a:spcBef>
        <a:spcAft>
          <a:spcPct val="20000"/>
        </a:spcAft>
        <a:buClr>
          <a:schemeClr val="bg2"/>
        </a:buClr>
        <a:buSzPct val="120000"/>
        <a:buFont typeface="Arial" charset="0"/>
        <a:buChar char="•"/>
        <a:defRPr sz="2000">
          <a:solidFill>
            <a:srgbClr val="000000"/>
          </a:solidFill>
          <a:latin typeface="+mn-lt"/>
        </a:defRPr>
      </a:lvl3pPr>
      <a:lvl4pPr marL="1201738" indent="-117475" algn="l" rtl="0" eaLnBrk="1" fontAlgn="base" hangingPunct="1">
        <a:lnSpc>
          <a:spcPct val="85000"/>
        </a:lnSpc>
        <a:spcBef>
          <a:spcPct val="20000"/>
        </a:spcBef>
        <a:spcAft>
          <a:spcPct val="20000"/>
        </a:spcAft>
        <a:buClr>
          <a:schemeClr val="bg2"/>
        </a:buClr>
        <a:buSzPct val="120000"/>
        <a:buFont typeface="Arial" charset="0"/>
        <a:buChar char="-"/>
        <a:defRPr>
          <a:solidFill>
            <a:srgbClr val="000000"/>
          </a:solidFill>
          <a:latin typeface="+mn-lt"/>
        </a:defRPr>
      </a:lvl4pPr>
      <a:lvl5pPr marL="1433513" indent="-117475" algn="l" rtl="0" eaLnBrk="1" fontAlgn="base" hangingPunct="1">
        <a:lnSpc>
          <a:spcPct val="85000"/>
        </a:lnSpc>
        <a:spcBef>
          <a:spcPct val="20000"/>
        </a:spcBef>
        <a:spcAft>
          <a:spcPct val="20000"/>
        </a:spcAft>
        <a:buClr>
          <a:schemeClr val="bg2"/>
        </a:buClr>
        <a:buSzPct val="110000"/>
        <a:buFont typeface="Arial" charset="0"/>
        <a:buChar char="»"/>
        <a:defRPr>
          <a:solidFill>
            <a:srgbClr val="000000"/>
          </a:solidFill>
          <a:latin typeface="+mn-lt"/>
        </a:defRPr>
      </a:lvl5pPr>
      <a:lvl6pPr marL="1890713" indent="-117475" algn="l" rtl="0" eaLnBrk="1" fontAlgn="base" hangingPunct="1">
        <a:lnSpc>
          <a:spcPct val="85000"/>
        </a:lnSpc>
        <a:spcBef>
          <a:spcPct val="20000"/>
        </a:spcBef>
        <a:spcAft>
          <a:spcPct val="20000"/>
        </a:spcAft>
        <a:buClr>
          <a:schemeClr val="bg2"/>
        </a:buClr>
        <a:buSzPct val="110000"/>
        <a:buFont typeface="Arial" charset="0"/>
        <a:buChar char="»"/>
        <a:defRPr>
          <a:solidFill>
            <a:srgbClr val="000000"/>
          </a:solidFill>
          <a:latin typeface="+mn-lt"/>
        </a:defRPr>
      </a:lvl6pPr>
      <a:lvl7pPr marL="2347913" indent="-117475" algn="l" rtl="0" eaLnBrk="1" fontAlgn="base" hangingPunct="1">
        <a:lnSpc>
          <a:spcPct val="85000"/>
        </a:lnSpc>
        <a:spcBef>
          <a:spcPct val="20000"/>
        </a:spcBef>
        <a:spcAft>
          <a:spcPct val="20000"/>
        </a:spcAft>
        <a:buClr>
          <a:schemeClr val="bg2"/>
        </a:buClr>
        <a:buSzPct val="110000"/>
        <a:buFont typeface="Arial" charset="0"/>
        <a:buChar char="»"/>
        <a:defRPr>
          <a:solidFill>
            <a:srgbClr val="000000"/>
          </a:solidFill>
          <a:latin typeface="+mn-lt"/>
        </a:defRPr>
      </a:lvl7pPr>
      <a:lvl8pPr marL="2805113" indent="-117475" algn="l" rtl="0" eaLnBrk="1" fontAlgn="base" hangingPunct="1">
        <a:lnSpc>
          <a:spcPct val="85000"/>
        </a:lnSpc>
        <a:spcBef>
          <a:spcPct val="20000"/>
        </a:spcBef>
        <a:spcAft>
          <a:spcPct val="20000"/>
        </a:spcAft>
        <a:buClr>
          <a:schemeClr val="bg2"/>
        </a:buClr>
        <a:buSzPct val="110000"/>
        <a:buFont typeface="Arial" charset="0"/>
        <a:buChar char="»"/>
        <a:defRPr>
          <a:solidFill>
            <a:srgbClr val="000000"/>
          </a:solidFill>
          <a:latin typeface="+mn-lt"/>
        </a:defRPr>
      </a:lvl8pPr>
      <a:lvl9pPr marL="3262313" indent="-117475" algn="l" rtl="0" eaLnBrk="1" fontAlgn="base" hangingPunct="1">
        <a:lnSpc>
          <a:spcPct val="85000"/>
        </a:lnSpc>
        <a:spcBef>
          <a:spcPct val="20000"/>
        </a:spcBef>
        <a:spcAft>
          <a:spcPct val="20000"/>
        </a:spcAft>
        <a:buClr>
          <a:schemeClr val="bg2"/>
        </a:buClr>
        <a:buSzPct val="110000"/>
        <a:buFont typeface="Arial" charset="0"/>
        <a:buChar char="»"/>
        <a:defRPr>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66979" name="Rectangle 3"/>
          <p:cNvSpPr>
            <a:spLocks noGrp="1" noChangeArrowheads="1"/>
          </p:cNvSpPr>
          <p:nvPr>
            <p:ph type="title"/>
          </p:nvPr>
        </p:nvSpPr>
        <p:spPr bwMode="auto">
          <a:xfrm>
            <a:off x="583597" y="406304"/>
            <a:ext cx="7595810" cy="723305"/>
          </a:xfrm>
          <a:prstGeom prst="rect">
            <a:avLst/>
          </a:prstGeom>
          <a:noFill/>
          <a:ln w="9525">
            <a:noFill/>
            <a:miter lim="800000"/>
            <a:headEnd/>
            <a:tailEnd/>
          </a:ln>
          <a:effectLst>
            <a:outerShdw dist="35921" dir="2700000" algn="ctr" rotWithShape="0">
              <a:schemeClr val="bg1"/>
            </a:outerShdw>
          </a:effectLst>
        </p:spPr>
        <p:txBody>
          <a:bodyPr vert="horz" wrap="square" lIns="91416" tIns="45708" rIns="91416" bIns="45708" numCol="1" anchor="b" anchorCtr="0" compatLnSpc="1">
            <a:prstTxWarp prst="textNoShape">
              <a:avLst/>
            </a:prstTxWarp>
          </a:bodyPr>
          <a:lstStyle/>
          <a:p>
            <a:pPr lvl="0"/>
            <a:r>
              <a:rPr lang="en-US" smtClean="0"/>
              <a:t>Click to edit Master title style</a:t>
            </a:r>
          </a:p>
        </p:txBody>
      </p:sp>
      <p:sp>
        <p:nvSpPr>
          <p:cNvPr id="2052" name="Rectangle 4"/>
          <p:cNvSpPr>
            <a:spLocks noGrp="1" noChangeArrowheads="1"/>
          </p:cNvSpPr>
          <p:nvPr>
            <p:ph type="body" idx="1"/>
          </p:nvPr>
        </p:nvSpPr>
        <p:spPr bwMode="auto">
          <a:xfrm>
            <a:off x="609300" y="1206996"/>
            <a:ext cx="8306405" cy="4546699"/>
          </a:xfrm>
          <a:prstGeom prst="rect">
            <a:avLst/>
          </a:prstGeom>
          <a:noFill/>
          <a:ln w="9525">
            <a:noFill/>
            <a:miter lim="800000"/>
            <a:headEnd/>
            <a:tailEnd/>
          </a:ln>
        </p:spPr>
        <p:txBody>
          <a:bodyPr vert="horz" wrap="square" lIns="91416" tIns="45708" rIns="91416" bIns="45708"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66981" name="Line 5"/>
          <p:cNvSpPr>
            <a:spLocks noChangeShapeType="1"/>
          </p:cNvSpPr>
          <p:nvPr/>
        </p:nvSpPr>
        <p:spPr bwMode="auto">
          <a:xfrm>
            <a:off x="2" y="1087934"/>
            <a:ext cx="8725203" cy="0"/>
          </a:xfrm>
          <a:prstGeom prst="line">
            <a:avLst/>
          </a:prstGeom>
          <a:noFill/>
          <a:ln w="9525">
            <a:solidFill>
              <a:schemeClr val="hlink"/>
            </a:solidFill>
            <a:round/>
            <a:headEnd/>
            <a:tailEnd/>
          </a:ln>
          <a:effectLst/>
        </p:spPr>
        <p:txBody>
          <a:bodyPr wrap="none" lIns="86478" tIns="43239" rIns="86478" bIns="43239" anchor="ctr"/>
          <a:lstStyle/>
          <a:p>
            <a:pPr eaLnBrk="0" fontAlgn="base" hangingPunct="0">
              <a:spcBef>
                <a:spcPct val="0"/>
              </a:spcBef>
              <a:spcAft>
                <a:spcPct val="0"/>
              </a:spcAft>
              <a:defRPr/>
            </a:pPr>
            <a:endParaRPr lang="en-US" sz="2000" b="1" dirty="0">
              <a:solidFill>
                <a:srgbClr val="0F245F"/>
              </a:solidFill>
            </a:endParaRPr>
          </a:p>
        </p:txBody>
      </p:sp>
      <p:sp>
        <p:nvSpPr>
          <p:cNvPr id="9" name="Rectangle 58"/>
          <p:cNvSpPr>
            <a:spLocks noChangeArrowheads="1"/>
          </p:cNvSpPr>
          <p:nvPr/>
        </p:nvSpPr>
        <p:spPr bwMode="auto">
          <a:xfrm>
            <a:off x="5660533" y="6655986"/>
            <a:ext cx="2394857" cy="210433"/>
          </a:xfrm>
          <a:prstGeom prst="rect">
            <a:avLst/>
          </a:prstGeom>
          <a:noFill/>
          <a:ln w="9525">
            <a:noFill/>
            <a:miter lim="800000"/>
            <a:headEnd/>
            <a:tailEnd/>
          </a:ln>
          <a:effectLst/>
        </p:spPr>
        <p:txBody>
          <a:bodyPr lIns="86478" tIns="43239" rIns="86478" bIns="43239">
            <a:spAutoFit/>
          </a:bodyPr>
          <a:lstStyle/>
          <a:p>
            <a:pPr algn="ctr" eaLnBrk="0" hangingPunct="0">
              <a:defRPr/>
            </a:pPr>
            <a:r>
              <a:rPr lang="en-US" sz="800" b="1" i="1" dirty="0">
                <a:solidFill>
                  <a:srgbClr val="000000"/>
                </a:solidFill>
                <a:cs typeface="Arial" pitchFamily="34" charset="0"/>
              </a:rPr>
              <a:t>COMPANY CONFIDENTIAL</a:t>
            </a:r>
            <a:endParaRPr lang="en-US" sz="800" b="1" dirty="0">
              <a:solidFill>
                <a:srgbClr val="000000"/>
              </a:solidFill>
              <a:cs typeface="Arial" pitchFamily="34" charset="0"/>
            </a:endParaRPr>
          </a:p>
        </p:txBody>
      </p:sp>
      <p:sp>
        <p:nvSpPr>
          <p:cNvPr id="6" name="Slide Number Placeholder 5"/>
          <p:cNvSpPr>
            <a:spLocks noGrp="1"/>
          </p:cNvSpPr>
          <p:nvPr>
            <p:ph type="sldNum" sz="quarter" idx="4"/>
          </p:nvPr>
        </p:nvSpPr>
        <p:spPr>
          <a:xfrm>
            <a:off x="6552595" y="6356450"/>
            <a:ext cx="2134810" cy="364628"/>
          </a:xfrm>
          <a:prstGeom prst="rect">
            <a:avLst/>
          </a:prstGeom>
        </p:spPr>
        <p:txBody>
          <a:bodyPr vert="horz" lIns="86493" tIns="43247" rIns="86493" bIns="43247" rtlCol="0" anchor="ctr"/>
          <a:lstStyle>
            <a:lvl1pPr algn="r">
              <a:defRPr sz="1100">
                <a:solidFill>
                  <a:schemeClr val="tx1">
                    <a:tint val="75000"/>
                  </a:schemeClr>
                </a:solidFill>
              </a:defRPr>
            </a:lvl1pPr>
          </a:lstStyle>
          <a:p>
            <a:pPr fontAlgn="base">
              <a:spcBef>
                <a:spcPct val="0"/>
              </a:spcBef>
              <a:spcAft>
                <a:spcPct val="0"/>
              </a:spcAft>
            </a:pPr>
            <a:fld id="{F5B2129C-1E98-413B-85D9-2DF05FEB6145}" type="slidenum">
              <a:rPr lang="en-US" b="1" smtClean="0">
                <a:solidFill>
                  <a:srgbClr val="0F245F">
                    <a:tint val="75000"/>
                  </a:srgbClr>
                </a:solidFill>
              </a:rPr>
              <a:pPr fontAlgn="base">
                <a:spcBef>
                  <a:spcPct val="0"/>
                </a:spcBef>
                <a:spcAft>
                  <a:spcPct val="0"/>
                </a:spcAft>
              </a:pPr>
              <a:t>‹Nr.›</a:t>
            </a:fld>
            <a:endParaRPr lang="en-US" b="1">
              <a:solidFill>
                <a:srgbClr val="0F245F">
                  <a:tint val="75000"/>
                </a:srgb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87"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Lst>
  <p:transition/>
  <p:timing>
    <p:tnLst>
      <p:par>
        <p:cTn id="1" dur="indefinite" restart="never" nodeType="tmRoot"/>
      </p:par>
    </p:tnLst>
  </p:timing>
  <p:hf hdr="0" ftr="0" dt="0"/>
  <p:txStyles>
    <p:titleStyle>
      <a:lvl1pPr algn="l" defTabSz="914321" rtl="0" eaLnBrk="0" fontAlgn="base" hangingPunct="0">
        <a:lnSpc>
          <a:spcPct val="85000"/>
        </a:lnSpc>
        <a:spcBef>
          <a:spcPct val="0"/>
        </a:spcBef>
        <a:spcAft>
          <a:spcPct val="0"/>
        </a:spcAft>
        <a:defRPr sz="3000" b="1" i="1">
          <a:solidFill>
            <a:srgbClr val="0F245F"/>
          </a:solidFill>
          <a:effectLst>
            <a:outerShdw blurRad="38100" dist="38100" dir="2700000" algn="tl">
              <a:srgbClr val="C0C0C0"/>
            </a:outerShdw>
          </a:effectLst>
          <a:latin typeface="+mj-lt"/>
          <a:ea typeface="+mj-ea"/>
          <a:cs typeface="+mj-cs"/>
        </a:defRPr>
      </a:lvl1pPr>
      <a:lvl2pPr algn="l" defTabSz="914321" rtl="0" eaLnBrk="0" fontAlgn="base" hangingPunct="0">
        <a:lnSpc>
          <a:spcPct val="85000"/>
        </a:lnSpc>
        <a:spcBef>
          <a:spcPct val="0"/>
        </a:spcBef>
        <a:spcAft>
          <a:spcPct val="0"/>
        </a:spcAft>
        <a:defRPr sz="3000" b="1" i="1">
          <a:solidFill>
            <a:srgbClr val="0F245F"/>
          </a:solidFill>
          <a:effectLst>
            <a:outerShdw blurRad="38100" dist="38100" dir="2700000" algn="tl">
              <a:srgbClr val="C0C0C0"/>
            </a:outerShdw>
          </a:effectLst>
          <a:latin typeface="Arial" charset="0"/>
        </a:defRPr>
      </a:lvl2pPr>
      <a:lvl3pPr algn="l" defTabSz="914321" rtl="0" eaLnBrk="0" fontAlgn="base" hangingPunct="0">
        <a:lnSpc>
          <a:spcPct val="85000"/>
        </a:lnSpc>
        <a:spcBef>
          <a:spcPct val="0"/>
        </a:spcBef>
        <a:spcAft>
          <a:spcPct val="0"/>
        </a:spcAft>
        <a:defRPr sz="3000" b="1" i="1">
          <a:solidFill>
            <a:srgbClr val="0F245F"/>
          </a:solidFill>
          <a:effectLst>
            <a:outerShdw blurRad="38100" dist="38100" dir="2700000" algn="tl">
              <a:srgbClr val="C0C0C0"/>
            </a:outerShdw>
          </a:effectLst>
          <a:latin typeface="Arial" charset="0"/>
        </a:defRPr>
      </a:lvl3pPr>
      <a:lvl4pPr algn="l" defTabSz="914321" rtl="0" eaLnBrk="0" fontAlgn="base" hangingPunct="0">
        <a:lnSpc>
          <a:spcPct val="85000"/>
        </a:lnSpc>
        <a:spcBef>
          <a:spcPct val="0"/>
        </a:spcBef>
        <a:spcAft>
          <a:spcPct val="0"/>
        </a:spcAft>
        <a:defRPr sz="3000" b="1" i="1">
          <a:solidFill>
            <a:srgbClr val="0F245F"/>
          </a:solidFill>
          <a:effectLst>
            <a:outerShdw blurRad="38100" dist="38100" dir="2700000" algn="tl">
              <a:srgbClr val="C0C0C0"/>
            </a:outerShdw>
          </a:effectLst>
          <a:latin typeface="Arial" charset="0"/>
        </a:defRPr>
      </a:lvl4pPr>
      <a:lvl5pPr algn="l" defTabSz="914321" rtl="0" eaLnBrk="0" fontAlgn="base" hangingPunct="0">
        <a:lnSpc>
          <a:spcPct val="85000"/>
        </a:lnSpc>
        <a:spcBef>
          <a:spcPct val="0"/>
        </a:spcBef>
        <a:spcAft>
          <a:spcPct val="0"/>
        </a:spcAft>
        <a:defRPr sz="3000" b="1" i="1">
          <a:solidFill>
            <a:srgbClr val="0F245F"/>
          </a:solidFill>
          <a:effectLst>
            <a:outerShdw blurRad="38100" dist="38100" dir="2700000" algn="tl">
              <a:srgbClr val="C0C0C0"/>
            </a:outerShdw>
          </a:effectLst>
          <a:latin typeface="Arial" charset="0"/>
        </a:defRPr>
      </a:lvl5pPr>
      <a:lvl6pPr marL="432389" algn="l" defTabSz="914321" rtl="0" fontAlgn="base">
        <a:lnSpc>
          <a:spcPct val="85000"/>
        </a:lnSpc>
        <a:spcBef>
          <a:spcPct val="0"/>
        </a:spcBef>
        <a:spcAft>
          <a:spcPct val="0"/>
        </a:spcAft>
        <a:defRPr sz="3000" b="1" i="1">
          <a:solidFill>
            <a:srgbClr val="0F245F"/>
          </a:solidFill>
          <a:effectLst>
            <a:outerShdw blurRad="38100" dist="38100" dir="2700000" algn="tl">
              <a:srgbClr val="C0C0C0"/>
            </a:outerShdw>
          </a:effectLst>
          <a:latin typeface="Arial" charset="0"/>
        </a:defRPr>
      </a:lvl6pPr>
      <a:lvl7pPr marL="864777" algn="l" defTabSz="914321" rtl="0" fontAlgn="base">
        <a:lnSpc>
          <a:spcPct val="85000"/>
        </a:lnSpc>
        <a:spcBef>
          <a:spcPct val="0"/>
        </a:spcBef>
        <a:spcAft>
          <a:spcPct val="0"/>
        </a:spcAft>
        <a:defRPr sz="3000" b="1" i="1">
          <a:solidFill>
            <a:srgbClr val="0F245F"/>
          </a:solidFill>
          <a:effectLst>
            <a:outerShdw blurRad="38100" dist="38100" dir="2700000" algn="tl">
              <a:srgbClr val="C0C0C0"/>
            </a:outerShdw>
          </a:effectLst>
          <a:latin typeface="Arial" charset="0"/>
        </a:defRPr>
      </a:lvl7pPr>
      <a:lvl8pPr marL="1297165" algn="l" defTabSz="914321" rtl="0" fontAlgn="base">
        <a:lnSpc>
          <a:spcPct val="85000"/>
        </a:lnSpc>
        <a:spcBef>
          <a:spcPct val="0"/>
        </a:spcBef>
        <a:spcAft>
          <a:spcPct val="0"/>
        </a:spcAft>
        <a:defRPr sz="3000" b="1" i="1">
          <a:solidFill>
            <a:srgbClr val="0F245F"/>
          </a:solidFill>
          <a:effectLst>
            <a:outerShdw blurRad="38100" dist="38100" dir="2700000" algn="tl">
              <a:srgbClr val="C0C0C0"/>
            </a:outerShdw>
          </a:effectLst>
          <a:latin typeface="Arial" charset="0"/>
        </a:defRPr>
      </a:lvl8pPr>
      <a:lvl9pPr marL="1729554" algn="l" defTabSz="914321" rtl="0" fontAlgn="base">
        <a:lnSpc>
          <a:spcPct val="85000"/>
        </a:lnSpc>
        <a:spcBef>
          <a:spcPct val="0"/>
        </a:spcBef>
        <a:spcAft>
          <a:spcPct val="0"/>
        </a:spcAft>
        <a:defRPr sz="3000" b="1" i="1">
          <a:solidFill>
            <a:srgbClr val="0F245F"/>
          </a:solidFill>
          <a:effectLst>
            <a:outerShdw blurRad="38100" dist="38100" dir="2700000" algn="tl">
              <a:srgbClr val="C0C0C0"/>
            </a:outerShdw>
          </a:effectLst>
          <a:latin typeface="Arial" charset="0"/>
        </a:defRPr>
      </a:lvl9pPr>
    </p:titleStyle>
    <p:bodyStyle>
      <a:lvl1pPr marL="336302" indent="-336302" algn="l" defTabSz="914321" rtl="0" eaLnBrk="0" fontAlgn="base" hangingPunct="0">
        <a:lnSpc>
          <a:spcPct val="90000"/>
        </a:lnSpc>
        <a:spcBef>
          <a:spcPct val="30000"/>
        </a:spcBef>
        <a:spcAft>
          <a:spcPct val="30000"/>
        </a:spcAft>
        <a:buClr>
          <a:schemeClr val="bg2"/>
        </a:buClr>
        <a:buSzPct val="60000"/>
        <a:buFont typeface="Wingdings" pitchFamily="2" charset="2"/>
        <a:buChar char="l"/>
        <a:defRPr sz="2000">
          <a:solidFill>
            <a:srgbClr val="000000"/>
          </a:solidFill>
          <a:latin typeface="+mn-lt"/>
          <a:ea typeface="+mn-ea"/>
          <a:cs typeface="+mn-cs"/>
        </a:defRPr>
      </a:lvl1pPr>
      <a:lvl2pPr marL="800220" indent="-349815" algn="l" defTabSz="914321" rtl="0" eaLnBrk="0" fontAlgn="base" hangingPunct="0">
        <a:lnSpc>
          <a:spcPct val="90000"/>
        </a:lnSpc>
        <a:spcBef>
          <a:spcPct val="30000"/>
        </a:spcBef>
        <a:spcAft>
          <a:spcPct val="30000"/>
        </a:spcAft>
        <a:buClr>
          <a:schemeClr val="bg2"/>
        </a:buClr>
        <a:buChar char="–"/>
        <a:defRPr sz="1800">
          <a:solidFill>
            <a:srgbClr val="000000"/>
          </a:solidFill>
          <a:latin typeface="+mn-lt"/>
        </a:defRPr>
      </a:lvl2pPr>
      <a:lvl3pPr marL="1142526" indent="-228206" algn="l" defTabSz="914321" rtl="0" eaLnBrk="0" fontAlgn="base" hangingPunct="0">
        <a:lnSpc>
          <a:spcPct val="90000"/>
        </a:lnSpc>
        <a:spcBef>
          <a:spcPct val="30000"/>
        </a:spcBef>
        <a:spcAft>
          <a:spcPct val="30000"/>
        </a:spcAft>
        <a:buClr>
          <a:schemeClr val="bg2"/>
        </a:buClr>
        <a:buChar char="•"/>
        <a:defRPr sz="1800">
          <a:solidFill>
            <a:srgbClr val="000000"/>
          </a:solidFill>
          <a:latin typeface="+mn-lt"/>
        </a:defRPr>
      </a:lvl3pPr>
      <a:lvl4pPr marL="1726551" indent="-228206" algn="l" defTabSz="914321" rtl="0" eaLnBrk="0" fontAlgn="base" hangingPunct="0">
        <a:lnSpc>
          <a:spcPct val="90000"/>
        </a:lnSpc>
        <a:spcBef>
          <a:spcPct val="30000"/>
        </a:spcBef>
        <a:spcAft>
          <a:spcPct val="30000"/>
        </a:spcAft>
        <a:buClr>
          <a:schemeClr val="bg2"/>
        </a:buClr>
        <a:buChar char="–"/>
        <a:defRPr sz="1600">
          <a:solidFill>
            <a:srgbClr val="000000"/>
          </a:solidFill>
          <a:latin typeface="+mn-lt"/>
        </a:defRPr>
      </a:lvl4pPr>
      <a:lvl5pPr marL="2068858" indent="-228206" algn="l" defTabSz="914321" rtl="0" eaLnBrk="0" fontAlgn="base" hangingPunct="0">
        <a:lnSpc>
          <a:spcPct val="90000"/>
        </a:lnSpc>
        <a:spcBef>
          <a:spcPct val="30000"/>
        </a:spcBef>
        <a:spcAft>
          <a:spcPct val="30000"/>
        </a:spcAft>
        <a:buClr>
          <a:schemeClr val="bg2"/>
        </a:buClr>
        <a:buChar char="»"/>
        <a:defRPr sz="1600">
          <a:solidFill>
            <a:srgbClr val="000000"/>
          </a:solidFill>
          <a:latin typeface="+mn-lt"/>
        </a:defRPr>
      </a:lvl5pPr>
      <a:lvl6pPr marL="2501247" indent="-228206" algn="l" defTabSz="914321" rtl="0" fontAlgn="base">
        <a:lnSpc>
          <a:spcPct val="90000"/>
        </a:lnSpc>
        <a:spcBef>
          <a:spcPct val="30000"/>
        </a:spcBef>
        <a:spcAft>
          <a:spcPct val="30000"/>
        </a:spcAft>
        <a:buClr>
          <a:schemeClr val="bg2"/>
        </a:buClr>
        <a:buChar char="»"/>
        <a:defRPr sz="1600">
          <a:solidFill>
            <a:srgbClr val="000000"/>
          </a:solidFill>
          <a:latin typeface="+mn-lt"/>
        </a:defRPr>
      </a:lvl6pPr>
      <a:lvl7pPr marL="2933634" indent="-228206" algn="l" defTabSz="914321" rtl="0" fontAlgn="base">
        <a:lnSpc>
          <a:spcPct val="90000"/>
        </a:lnSpc>
        <a:spcBef>
          <a:spcPct val="30000"/>
        </a:spcBef>
        <a:spcAft>
          <a:spcPct val="30000"/>
        </a:spcAft>
        <a:buClr>
          <a:schemeClr val="bg2"/>
        </a:buClr>
        <a:buChar char="»"/>
        <a:defRPr sz="1600">
          <a:solidFill>
            <a:srgbClr val="000000"/>
          </a:solidFill>
          <a:latin typeface="+mn-lt"/>
        </a:defRPr>
      </a:lvl7pPr>
      <a:lvl8pPr marL="3366024" indent="-228206" algn="l" defTabSz="914321" rtl="0" fontAlgn="base">
        <a:lnSpc>
          <a:spcPct val="90000"/>
        </a:lnSpc>
        <a:spcBef>
          <a:spcPct val="30000"/>
        </a:spcBef>
        <a:spcAft>
          <a:spcPct val="30000"/>
        </a:spcAft>
        <a:buClr>
          <a:schemeClr val="bg2"/>
        </a:buClr>
        <a:buChar char="»"/>
        <a:defRPr sz="1600">
          <a:solidFill>
            <a:srgbClr val="000000"/>
          </a:solidFill>
          <a:latin typeface="+mn-lt"/>
        </a:defRPr>
      </a:lvl8pPr>
      <a:lvl9pPr marL="3798412" indent="-228206" algn="l" defTabSz="914321" rtl="0" fontAlgn="base">
        <a:lnSpc>
          <a:spcPct val="90000"/>
        </a:lnSpc>
        <a:spcBef>
          <a:spcPct val="30000"/>
        </a:spcBef>
        <a:spcAft>
          <a:spcPct val="30000"/>
        </a:spcAft>
        <a:buClr>
          <a:schemeClr val="bg2"/>
        </a:buClr>
        <a:buChar char="»"/>
        <a:defRPr sz="1600">
          <a:solidFill>
            <a:srgbClr val="000000"/>
          </a:solidFill>
          <a:latin typeface="+mn-lt"/>
        </a:defRPr>
      </a:lvl9pPr>
    </p:bodyStyle>
    <p:otherStyle>
      <a:defPPr>
        <a:defRPr lang="en-US"/>
      </a:defPPr>
      <a:lvl1pPr marL="0" algn="l" defTabSz="864777" rtl="0" eaLnBrk="1" latinLnBrk="0" hangingPunct="1">
        <a:defRPr sz="1700" kern="1200">
          <a:solidFill>
            <a:schemeClr val="tx1"/>
          </a:solidFill>
          <a:latin typeface="+mn-lt"/>
          <a:ea typeface="+mn-ea"/>
          <a:cs typeface="+mn-cs"/>
        </a:defRPr>
      </a:lvl1pPr>
      <a:lvl2pPr marL="432389" algn="l" defTabSz="864777" rtl="0" eaLnBrk="1" latinLnBrk="0" hangingPunct="1">
        <a:defRPr sz="1700" kern="1200">
          <a:solidFill>
            <a:schemeClr val="tx1"/>
          </a:solidFill>
          <a:latin typeface="+mn-lt"/>
          <a:ea typeface="+mn-ea"/>
          <a:cs typeface="+mn-cs"/>
        </a:defRPr>
      </a:lvl2pPr>
      <a:lvl3pPr marL="864777" algn="l" defTabSz="864777" rtl="0" eaLnBrk="1" latinLnBrk="0" hangingPunct="1">
        <a:defRPr sz="1700" kern="1200">
          <a:solidFill>
            <a:schemeClr val="tx1"/>
          </a:solidFill>
          <a:latin typeface="+mn-lt"/>
          <a:ea typeface="+mn-ea"/>
          <a:cs typeface="+mn-cs"/>
        </a:defRPr>
      </a:lvl3pPr>
      <a:lvl4pPr marL="1297165" algn="l" defTabSz="864777" rtl="0" eaLnBrk="1" latinLnBrk="0" hangingPunct="1">
        <a:defRPr sz="1700" kern="1200">
          <a:solidFill>
            <a:schemeClr val="tx1"/>
          </a:solidFill>
          <a:latin typeface="+mn-lt"/>
          <a:ea typeface="+mn-ea"/>
          <a:cs typeface="+mn-cs"/>
        </a:defRPr>
      </a:lvl4pPr>
      <a:lvl5pPr marL="1729554" algn="l" defTabSz="864777" rtl="0" eaLnBrk="1" latinLnBrk="0" hangingPunct="1">
        <a:defRPr sz="1700" kern="1200">
          <a:solidFill>
            <a:schemeClr val="tx1"/>
          </a:solidFill>
          <a:latin typeface="+mn-lt"/>
          <a:ea typeface="+mn-ea"/>
          <a:cs typeface="+mn-cs"/>
        </a:defRPr>
      </a:lvl5pPr>
      <a:lvl6pPr marL="2161941" algn="l" defTabSz="864777" rtl="0" eaLnBrk="1" latinLnBrk="0" hangingPunct="1">
        <a:defRPr sz="1700" kern="1200">
          <a:solidFill>
            <a:schemeClr val="tx1"/>
          </a:solidFill>
          <a:latin typeface="+mn-lt"/>
          <a:ea typeface="+mn-ea"/>
          <a:cs typeface="+mn-cs"/>
        </a:defRPr>
      </a:lvl6pPr>
      <a:lvl7pPr marL="2594330" algn="l" defTabSz="864777" rtl="0" eaLnBrk="1" latinLnBrk="0" hangingPunct="1">
        <a:defRPr sz="1700" kern="1200">
          <a:solidFill>
            <a:schemeClr val="tx1"/>
          </a:solidFill>
          <a:latin typeface="+mn-lt"/>
          <a:ea typeface="+mn-ea"/>
          <a:cs typeface="+mn-cs"/>
        </a:defRPr>
      </a:lvl7pPr>
      <a:lvl8pPr marL="3026718" algn="l" defTabSz="864777" rtl="0" eaLnBrk="1" latinLnBrk="0" hangingPunct="1">
        <a:defRPr sz="1700" kern="1200">
          <a:solidFill>
            <a:schemeClr val="tx1"/>
          </a:solidFill>
          <a:latin typeface="+mn-lt"/>
          <a:ea typeface="+mn-ea"/>
          <a:cs typeface="+mn-cs"/>
        </a:defRPr>
      </a:lvl8pPr>
      <a:lvl9pPr marL="3459107" algn="l" defTabSz="864777"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www.google.com/url?sa=i&amp;source=images&amp;cd=&amp;cad=rja&amp;docid=sOV7ez7B9hsCRM&amp;tbnid=K8msD76_Cy0zVM:&amp;ved=0CAgQjRwwAA&amp;url=http://www.sourceone-energy.com/solutions/energy-management/&amp;ei=OLxzUtSNMsme2wWn7YGIBw&amp;psig=AFQjCNGRI2tDykO0YOKFOaO9X0laGMo6TQ&amp;ust=1383402936859483"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www.google.com/url?sa=i&amp;source=images&amp;cd=&amp;cad=rja&amp;docid=sOV7ez7B9hsCRM&amp;tbnid=K8msD76_Cy0zVM:&amp;ved=0CAgQjRwwAA&amp;url=http://www.sourceone-energy.com/solutions/energy-management/&amp;ei=OLxzUtSNMsme2wWn7YGIBw&amp;psig=AFQjCNGRI2tDykO0YOKFOaO9X0laGMo6TQ&amp;ust=1383402936859483"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hyperlink" Target="http://www.google.com/url?sa=i&amp;rct=j&amp;q=&amp;esrc=s&amp;frm=1&amp;source=images&amp;cd=&amp;cad=rja&amp;docid=9qRKFfsWImRkwM&amp;tbnid=7vb48vgd2fs24M:&amp;ved=0CAUQjRw&amp;url=http://www.verdacom.com/&amp;ei=x7pzUrWHMKa0ygGss4DgCg&amp;bvm=bv.55819444,d.aWc&amp;psig=AFQjCNGib2djuYd6MhT67yBZcfU_DdkmSg&amp;ust=1383402501863527" TargetMode="External"/><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9qRKFfsWImRkwM&amp;tbnid=7vb48vgd2fs24M:&amp;ved=0CAUQjRw&amp;url=http://www.verdacom.com/&amp;ei=x7pzUrWHMKa0ygGss4DgCg&amp;bvm=bv.55819444,d.aWc&amp;psig=AFQjCNGib2djuYd6MhT67yBZcfU_DdkmSg&amp;ust=1383402501863527" TargetMode="External"/><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diagramLayout" Target="../diagrams/layout5.xml"/><Relationship Id="rId7" Type="http://schemas.openxmlformats.org/officeDocument/2006/relationships/image" Target="../media/image33.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11" Type="http://schemas.openxmlformats.org/officeDocument/2006/relationships/image" Target="../media/image24.jpeg"/><Relationship Id="rId5" Type="http://schemas.openxmlformats.org/officeDocument/2006/relationships/diagramColors" Target="../diagrams/colors5.xml"/><Relationship Id="rId10" Type="http://schemas.openxmlformats.org/officeDocument/2006/relationships/hyperlink" Target="http://www.google.com/url?sa=i&amp;rct=j&amp;q=&amp;esrc=s&amp;frm=1&amp;source=images&amp;cd=&amp;cad=rja&amp;docid=9qRKFfsWImRkwM&amp;tbnid=7vb48vgd2fs24M:&amp;ved=0CAUQjRw&amp;url=http://www.verdacom.com/&amp;ei=x7pzUrWHMKa0ygGss4DgCg&amp;bvm=bv.55819444,d.aWc&amp;psig=AFQjCNGib2djuYd6MhT67yBZcfU_DdkmSg&amp;ust=1383402501863527" TargetMode="External"/><Relationship Id="rId4" Type="http://schemas.openxmlformats.org/officeDocument/2006/relationships/diagramQuickStyle" Target="../diagrams/quickStyle5.xml"/><Relationship Id="rId9" Type="http://schemas.openxmlformats.org/officeDocument/2006/relationships/image" Target="../media/image35.jpeg"/></Relationships>
</file>

<file path=ppt/slides/_rels/slide16.xml.rels><?xml version="1.0" encoding="UTF-8" standalone="yes"?>
<Relationships xmlns="http://schemas.openxmlformats.org/package/2006/relationships"><Relationship Id="rId3" Type="http://schemas.openxmlformats.org/officeDocument/2006/relationships/image" Target="../media/image37.tiff"/><Relationship Id="rId7" Type="http://schemas.openxmlformats.org/officeDocument/2006/relationships/image" Target="../media/image24.jpe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hyperlink" Target="http://www.google.com/url?sa=i&amp;rct=j&amp;q=&amp;esrc=s&amp;frm=1&amp;source=images&amp;cd=&amp;cad=rja&amp;docid=9qRKFfsWImRkwM&amp;tbnid=7vb48vgd2fs24M:&amp;ved=0CAUQjRw&amp;url=http://www.verdacom.com/&amp;ei=x7pzUrWHMKa0ygGss4DgCg&amp;bvm=bv.55819444,d.aWc&amp;psig=AFQjCNGib2djuYd6MhT67yBZcfU_DdkmSg&amp;ust=1383402501863527" TargetMode="External"/><Relationship Id="rId5" Type="http://schemas.openxmlformats.org/officeDocument/2006/relationships/image" Target="../media/image39.png"/><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1.jpeg"/><Relationship Id="rId7" Type="http://schemas.openxmlformats.org/officeDocument/2006/relationships/image" Target="../media/image44.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3.jpeg"/><Relationship Id="rId5" Type="http://schemas.openxmlformats.org/officeDocument/2006/relationships/image" Target="../media/image42.jpeg"/><Relationship Id="rId10" Type="http://schemas.openxmlformats.org/officeDocument/2006/relationships/image" Target="../media/image47.png"/><Relationship Id="rId4" Type="http://schemas.openxmlformats.org/officeDocument/2006/relationships/image" Target="../media/image17.jpeg"/><Relationship Id="rId9" Type="http://schemas.openxmlformats.org/officeDocument/2006/relationships/image" Target="../media/image46.jpeg"/></Relationships>
</file>

<file path=ppt/slides/_rels/slide2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oleObject" Target="../embeddings/oleObject9.bin"/><Relationship Id="rId3" Type="http://schemas.openxmlformats.org/officeDocument/2006/relationships/notesSlide" Target="../notesSlides/notesSlide3.xml"/><Relationship Id="rId7" Type="http://schemas.openxmlformats.org/officeDocument/2006/relationships/oleObject" Target="../embeddings/oleObject3.bin"/><Relationship Id="rId12"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oleObject" Target="../embeddings/oleObject7.bin"/><Relationship Id="rId5" Type="http://schemas.openxmlformats.org/officeDocument/2006/relationships/image" Target="../media/image50.emf"/><Relationship Id="rId10" Type="http://schemas.openxmlformats.org/officeDocument/2006/relationships/oleObject" Target="../embeddings/oleObject6.bin"/><Relationship Id="rId4" Type="http://schemas.openxmlformats.org/officeDocument/2006/relationships/oleObject" Target="../embeddings/oleObject1.bin"/><Relationship Id="rId9" Type="http://schemas.openxmlformats.org/officeDocument/2006/relationships/oleObject" Target="../embeddings/oleObject5.bin"/></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jpeg"/><Relationship Id="rId10" Type="http://schemas.openxmlformats.org/officeDocument/2006/relationships/image" Target="../media/image13.png"/><Relationship Id="rId4" Type="http://schemas.openxmlformats.org/officeDocument/2006/relationships/image" Target="../media/image7.jpeg"/><Relationship Id="rId9"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media/image53.png"/></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54.jpeg"/></Relationships>
</file>

<file path=ppt/slides/_rels/slide3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54.jpeg"/><Relationship Id="rId4" Type="http://schemas.openxmlformats.org/officeDocument/2006/relationships/image" Target="../media/image41.jpeg"/></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54.jpeg"/><Relationship Id="rId4" Type="http://schemas.openxmlformats.org/officeDocument/2006/relationships/image" Target="../media/image41.jpeg"/></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54.jpeg"/><Relationship Id="rId5" Type="http://schemas.openxmlformats.org/officeDocument/2006/relationships/image" Target="../media/image41.jpeg"/><Relationship Id="rId4" Type="http://schemas.openxmlformats.org/officeDocument/2006/relationships/image" Target="../media/image43.jpeg"/></Relationships>
</file>

<file path=ppt/slides/_rels/slide3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jpeg"/></Relationships>
</file>

<file path=ppt/slides/_rels/slide37.xml.rels><?xml version="1.0" encoding="UTF-8" standalone="yes"?>
<Relationships xmlns="http://schemas.openxmlformats.org/package/2006/relationships"><Relationship Id="rId3" Type="http://schemas.openxmlformats.org/officeDocument/2006/relationships/image" Target="../media/image61.jpeg"/><Relationship Id="rId7" Type="http://schemas.openxmlformats.org/officeDocument/2006/relationships/image" Target="../media/image65.jpeg"/><Relationship Id="rId2"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s>
</file>

<file path=ppt/slides/_rels/slide3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6.jpeg"/><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3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4.xml"/><Relationship Id="rId5" Type="http://schemas.openxmlformats.org/officeDocument/2006/relationships/image" Target="../media/image70.jpeg"/><Relationship Id="rId4" Type="http://schemas.openxmlformats.org/officeDocument/2006/relationships/image" Target="../media/image6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eg"/><Relationship Id="rId1" Type="http://schemas.openxmlformats.org/officeDocument/2006/relationships/slideLayout" Target="../slideLayouts/slideLayout15.xml"/><Relationship Id="rId6" Type="http://schemas.openxmlformats.org/officeDocument/2006/relationships/image" Target="../media/image3.png"/><Relationship Id="rId5" Type="http://schemas.openxmlformats.org/officeDocument/2006/relationships/image" Target="../media/image43.jpe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22.gif"/><Relationship Id="rId4" Type="http://schemas.openxmlformats.org/officeDocument/2006/relationships/diagramLayout" Target="../diagrams/layout1.xml"/><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openxmlformats.org/officeDocument/2006/relationships/image" Target="../media/image26.jpeg"/><Relationship Id="rId13" Type="http://schemas.microsoft.com/office/2007/relationships/diagramDrawing" Target="../diagrams/drawing2.xml"/><Relationship Id="rId3" Type="http://schemas.openxmlformats.org/officeDocument/2006/relationships/image" Target="../media/image23.jpeg"/><Relationship Id="rId7" Type="http://schemas.openxmlformats.org/officeDocument/2006/relationships/image" Target="../media/image25.png"/><Relationship Id="rId12" Type="http://schemas.openxmlformats.org/officeDocument/2006/relationships/diagramColors" Target="../diagrams/colors2.xml"/><Relationship Id="rId2" Type="http://schemas.openxmlformats.org/officeDocument/2006/relationships/hyperlink" Target="http://www.google.com/url?sa=i&amp;source=images&amp;cd=&amp;cad=rja&amp;docid=5Wwa7djSc-NVsM&amp;tbnid=YDwmVPiQtBYL7M:&amp;ved=0CAgQjRwwAA&amp;url=http://nationalpaymentcorporation.com/blog/merchant-support/247365-support-we-all-offer-it-but-what-does-it-mean/&amp;ei=9rlzUvmRK-a-2AXA94GgAw&amp;psig=AFQjCNGDqwiW8GpKRk0W4xocb6PTaWtsyQ&amp;ust=1383402358754212" TargetMode="External"/><Relationship Id="rId1" Type="http://schemas.openxmlformats.org/officeDocument/2006/relationships/slideLayout" Target="../slideLayouts/slideLayout2.xml"/><Relationship Id="rId6" Type="http://schemas.openxmlformats.org/officeDocument/2006/relationships/hyperlink" Target="http://www.google.com/url?sa=i&amp;source=images&amp;cd=&amp;cad=rja&amp;docid=sOV7ez7B9hsCRM&amp;tbnid=K8msD76_Cy0zVM:&amp;ved=0CAgQjRwwAA&amp;url=http://www.sourceone-energy.com/solutions/energy-management/&amp;ei=OLxzUtSNMsme2wWn7YGIBw&amp;psig=AFQjCNGRI2tDykO0YOKFOaO9X0laGMo6TQ&amp;ust=1383402936859483" TargetMode="External"/><Relationship Id="rId11" Type="http://schemas.openxmlformats.org/officeDocument/2006/relationships/diagramQuickStyle" Target="../diagrams/quickStyle2.xml"/><Relationship Id="rId5" Type="http://schemas.openxmlformats.org/officeDocument/2006/relationships/image" Target="../media/image24.jpeg"/><Relationship Id="rId10" Type="http://schemas.openxmlformats.org/officeDocument/2006/relationships/diagramLayout" Target="../diagrams/layout2.xml"/><Relationship Id="rId4" Type="http://schemas.openxmlformats.org/officeDocument/2006/relationships/hyperlink" Target="http://www.google.com/url?sa=i&amp;rct=j&amp;q=&amp;esrc=s&amp;frm=1&amp;source=images&amp;cd=&amp;cad=rja&amp;docid=9qRKFfsWImRkwM&amp;tbnid=7vb48vgd2fs24M:&amp;ved=0CAUQjRw&amp;url=http://www.verdacom.com/&amp;ei=x7pzUrWHMKa0ygGss4DgCg&amp;bvm=bv.55819444,d.aWc&amp;psig=AFQjCNGib2djuYd6MhT67yBZcfU_DdkmSg&amp;ust=1383402501863527" TargetMode="External"/><Relationship Id="rId9" Type="http://schemas.openxmlformats.org/officeDocument/2006/relationships/diagramData" Target="../diagrams/data2.xml"/></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www.google.com/url?sa=i&amp;source=images&amp;cd=&amp;cad=rja&amp;docid=5Wwa7djSc-NVsM&amp;tbnid=YDwmVPiQtBYL7M:&amp;ved=0CAgQjRwwAA&amp;url=http://nationalpaymentcorporation.com/blog/merchant-support/247365-support-we-all-offer-it-but-what-does-it-mean/&amp;ei=9rlzUvmRK-a-2AXA94GgAw&amp;psig=AFQjCNGDqwiW8GpKRk0W4xocb6PTaWtsyQ&amp;ust=1383402358754212"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44700" y="1984655"/>
            <a:ext cx="6520566" cy="555345"/>
          </a:xfrm>
        </p:spPr>
        <p:txBody>
          <a:bodyPr/>
          <a:lstStyle/>
          <a:p>
            <a:r>
              <a:rPr lang="en-US" dirty="0" smtClean="0"/>
              <a:t>Rack Power Distribution</a:t>
            </a:r>
            <a:endParaRPr lang="en-US" sz="1200" baseline="90000" dirty="0"/>
          </a:p>
        </p:txBody>
      </p:sp>
      <p:sp>
        <p:nvSpPr>
          <p:cNvPr id="4" name="Subtitle 3"/>
          <p:cNvSpPr>
            <a:spLocks noGrp="1"/>
          </p:cNvSpPr>
          <p:nvPr>
            <p:ph type="subTitle" idx="1"/>
          </p:nvPr>
        </p:nvSpPr>
        <p:spPr>
          <a:xfrm>
            <a:off x="2044700" y="2692400"/>
            <a:ext cx="5880100" cy="2074414"/>
          </a:xfrm>
        </p:spPr>
        <p:txBody>
          <a:bodyPr/>
          <a:lstStyle/>
          <a:p>
            <a:r>
              <a:rPr lang="en-US" dirty="0" smtClean="0"/>
              <a:t>Rack PDU Training</a:t>
            </a:r>
          </a:p>
          <a:p>
            <a:endParaRPr lang="en-US" dirty="0"/>
          </a:p>
          <a:p>
            <a:r>
              <a:rPr lang="en-US" dirty="0" smtClean="0">
                <a:solidFill>
                  <a:schemeClr val="tx1"/>
                </a:solidFill>
              </a:rPr>
              <a:t>Thomas Hofbauer</a:t>
            </a:r>
          </a:p>
          <a:p>
            <a:r>
              <a:rPr lang="en-US" dirty="0" smtClean="0">
                <a:solidFill>
                  <a:schemeClr val="tx1"/>
                </a:solidFill>
              </a:rPr>
              <a:t>Product Manager</a:t>
            </a:r>
          </a:p>
        </p:txBody>
      </p:sp>
      <p:pic>
        <p:nvPicPr>
          <p:cNvPr id="5" name="Picture 8"/>
          <p:cNvPicPr>
            <a:picLocks noChangeAspect="1" noChangeArrowheads="1"/>
          </p:cNvPicPr>
          <p:nvPr/>
        </p:nvPicPr>
        <p:blipFill>
          <a:blip r:embed="rId2" cstate="print"/>
          <a:srcRect/>
          <a:stretch>
            <a:fillRect/>
          </a:stretch>
        </p:blipFill>
        <p:spPr bwMode="auto">
          <a:xfrm rot="5400000">
            <a:off x="-1696569" y="3179796"/>
            <a:ext cx="6111240" cy="304800"/>
          </a:xfrm>
          <a:prstGeom prst="rect">
            <a:avLst/>
          </a:prstGeom>
          <a:noFill/>
          <a:ln w="9525">
            <a:noFill/>
            <a:miter lim="800000"/>
            <a:headEnd/>
            <a:tailEnd/>
          </a:ln>
        </p:spPr>
      </p:pic>
      <p:pic>
        <p:nvPicPr>
          <p:cNvPr id="6" name="Picture 7"/>
          <p:cNvPicPr>
            <a:picLocks noChangeAspect="1" noChangeArrowheads="1"/>
          </p:cNvPicPr>
          <p:nvPr/>
        </p:nvPicPr>
        <p:blipFill>
          <a:blip r:embed="rId3" cstate="print"/>
          <a:srcRect/>
          <a:stretch>
            <a:fillRect/>
          </a:stretch>
        </p:blipFill>
        <p:spPr bwMode="auto">
          <a:xfrm>
            <a:off x="2050650" y="5663025"/>
            <a:ext cx="1674495" cy="594360"/>
          </a:xfrm>
          <a:prstGeom prst="rect">
            <a:avLst/>
          </a:prstGeom>
          <a:noFill/>
          <a:ln w="9525">
            <a:noFill/>
            <a:miter lim="800000"/>
            <a:headEnd/>
            <a:tailEnd/>
          </a:ln>
        </p:spPr>
      </p:pic>
    </p:spTree>
  </p:cSld>
  <p:clrMapOvr>
    <a:masterClrMapping/>
  </p:clrMapOvr>
  <p:transition>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200" y="620201"/>
            <a:ext cx="8134350" cy="486287"/>
          </a:xfrm>
        </p:spPr>
        <p:txBody>
          <a:bodyPr/>
          <a:lstStyle/>
          <a:p>
            <a:r>
              <a:rPr lang="en-US" dirty="0" smtClean="0"/>
              <a:t>Optimized Energy &amp; Capacity Mgt.</a:t>
            </a:r>
            <a:endParaRPr lang="en-US" dirty="0"/>
          </a:p>
        </p:txBody>
      </p:sp>
      <p:pic>
        <p:nvPicPr>
          <p:cNvPr id="6" name="Picture 8" descr="http://www.sourceone-energy.com/Portals/104976/images/icon_energymanagement_sm_notxt.pn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08785" y="84556"/>
            <a:ext cx="928050" cy="96214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Content Placeholder 6"/>
          <p:cNvGraphicFramePr>
            <a:graphicFrameLocks noGrp="1"/>
          </p:cNvGraphicFramePr>
          <p:nvPr>
            <p:ph idx="1"/>
            <p:extLst>
              <p:ext uri="{D42A27DB-BD31-4B8C-83A1-F6EECF244321}">
                <p14:modId xmlns:p14="http://schemas.microsoft.com/office/powerpoint/2010/main" val="3827434372"/>
              </p:ext>
            </p:extLst>
          </p:nvPr>
        </p:nvGraphicFramePr>
        <p:xfrm>
          <a:off x="593724" y="1299100"/>
          <a:ext cx="7971541" cy="4733029"/>
        </p:xfrm>
        <a:graphic>
          <a:graphicData uri="http://schemas.openxmlformats.org/drawingml/2006/table">
            <a:tbl>
              <a:tblPr firstRow="1" bandRow="1">
                <a:tableStyleId>{5C22544A-7EE6-4342-B048-85BDC9FD1C3A}</a:tableStyleId>
              </a:tblPr>
              <a:tblGrid>
                <a:gridCol w="4522286"/>
                <a:gridCol w="3449255"/>
              </a:tblGrid>
              <a:tr h="326354">
                <a:tc>
                  <a:txBody>
                    <a:bodyPr/>
                    <a:lstStyle/>
                    <a:p>
                      <a:r>
                        <a:rPr lang="en-US" dirty="0" smtClean="0"/>
                        <a:t>Feature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Value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3295">
                <a:tc>
                  <a:txBody>
                    <a:bodyPr/>
                    <a:lstStyle/>
                    <a:p>
                      <a:r>
                        <a:rPr lang="en-US" dirty="0" smtClean="0"/>
                        <a:t>+/-1% Accurate Metering of electrical parameters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Data</a:t>
                      </a:r>
                      <a:r>
                        <a:rPr lang="en-US" baseline="0" dirty="0" smtClean="0"/>
                        <a:t> usable for chargebacks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04707">
                <a:tc>
                  <a:txBody>
                    <a:bodyPr/>
                    <a:lstStyle/>
                    <a:p>
                      <a:r>
                        <a:rPr lang="en-US" dirty="0" smtClean="0"/>
                        <a:t>Outlet</a:t>
                      </a:r>
                      <a:r>
                        <a:rPr lang="en-US" baseline="0" dirty="0" smtClean="0"/>
                        <a:t> Level Metering</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Justification</a:t>
                      </a:r>
                      <a:r>
                        <a:rPr lang="en-US" baseline="0" dirty="0" smtClean="0"/>
                        <a:t> to purchase new IT gear;</a:t>
                      </a:r>
                    </a:p>
                    <a:p>
                      <a:r>
                        <a:rPr lang="en-US" baseline="0" dirty="0" smtClean="0"/>
                        <a:t>Departmental billing</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3295">
                <a:tc>
                  <a:txBody>
                    <a:bodyPr/>
                    <a:lstStyle/>
                    <a:p>
                      <a:r>
                        <a:rPr lang="en-US" dirty="0" smtClean="0"/>
                        <a:t>Unbalanced Phase Notification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Improved</a:t>
                      </a:r>
                      <a:r>
                        <a:rPr lang="en-US" baseline="0" dirty="0" smtClean="0"/>
                        <a:t> Capacity mgt.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04707">
                <a:tc>
                  <a:txBody>
                    <a:bodyPr/>
                    <a:lstStyle/>
                    <a:p>
                      <a:r>
                        <a:rPr lang="en-US" dirty="0" smtClean="0"/>
                        <a:t>Embedded</a:t>
                      </a:r>
                      <a:r>
                        <a:rPr lang="en-US" baseline="0" dirty="0" smtClean="0"/>
                        <a:t> Data Log</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Baseline</a:t>
                      </a:r>
                      <a:r>
                        <a:rPr lang="en-US" baseline="0" dirty="0" smtClean="0"/>
                        <a:t> power consumption study of individual equipment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04707">
                <a:tc>
                  <a:txBody>
                    <a:bodyPr/>
                    <a:lstStyle/>
                    <a:p>
                      <a:r>
                        <a:rPr lang="en-US" dirty="0" smtClean="0"/>
                        <a:t>Integration</a:t>
                      </a:r>
                      <a:r>
                        <a:rPr lang="en-US" baseline="0" dirty="0" smtClean="0"/>
                        <a:t> with software applications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Visibility</a:t>
                      </a:r>
                      <a:r>
                        <a:rPr lang="en-US" baseline="0" dirty="0" smtClean="0"/>
                        <a:t> into energy consumption trends at all levels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3295">
                <a:tc>
                  <a:txBody>
                    <a:bodyPr/>
                    <a:lstStyle/>
                    <a:p>
                      <a:r>
                        <a:rPr lang="en-US" dirty="0" smtClean="0"/>
                        <a:t>Lowest power consumption</a:t>
                      </a:r>
                      <a:r>
                        <a:rPr lang="en-US" baseline="0" dirty="0" smtClean="0"/>
                        <a:t> of all Switched Units (MPH2)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aseline="0" dirty="0" smtClean="0"/>
                        <a:t>€€ Savings;</a:t>
                      </a:r>
                    </a:p>
                    <a:p>
                      <a:r>
                        <a:rPr lang="en-US" baseline="0" dirty="0" smtClean="0"/>
                        <a:t>Green image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466782127"/>
      </p:ext>
    </p:extLst>
  </p:cSld>
  <p:clrMapOvr>
    <a:masterClrMapping/>
  </p:clrMapOvr>
  <p:transition>
    <p:split orient="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200" y="373980"/>
            <a:ext cx="8134350" cy="732508"/>
          </a:xfrm>
        </p:spPr>
        <p:txBody>
          <a:bodyPr/>
          <a:lstStyle/>
          <a:p>
            <a:r>
              <a:rPr lang="en-US" dirty="0" smtClean="0"/>
              <a:t>Energy Savings with Switched MPH2</a:t>
            </a:r>
            <a:br>
              <a:rPr lang="en-US" dirty="0" smtClean="0"/>
            </a:br>
            <a:r>
              <a:rPr lang="en-US" sz="2000" dirty="0" smtClean="0"/>
              <a:t>100 Rack Datacenter</a:t>
            </a:r>
            <a:endParaRPr lang="en-US" sz="2000" dirty="0"/>
          </a:p>
        </p:txBody>
      </p:sp>
      <p:graphicFrame>
        <p:nvGraphicFramePr>
          <p:cNvPr id="4" name="Table 3"/>
          <p:cNvGraphicFramePr>
            <a:graphicFrameLocks noGrp="1"/>
          </p:cNvGraphicFramePr>
          <p:nvPr>
            <p:extLst>
              <p:ext uri="{D42A27DB-BD31-4B8C-83A1-F6EECF244321}">
                <p14:modId xmlns:p14="http://schemas.microsoft.com/office/powerpoint/2010/main" val="2717222968"/>
              </p:ext>
            </p:extLst>
          </p:nvPr>
        </p:nvGraphicFramePr>
        <p:xfrm>
          <a:off x="593723" y="1515250"/>
          <a:ext cx="8156738" cy="3947160"/>
        </p:xfrm>
        <a:graphic>
          <a:graphicData uri="http://schemas.openxmlformats.org/drawingml/2006/table">
            <a:tbl>
              <a:tblPr firstRow="1" bandRow="1">
                <a:tableStyleId>{5C22544A-7EE6-4342-B048-85BDC9FD1C3A}</a:tableStyleId>
              </a:tblPr>
              <a:tblGrid>
                <a:gridCol w="5704978"/>
                <a:gridCol w="1417270"/>
                <a:gridCol w="1034490"/>
              </a:tblGrid>
              <a:tr h="37084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Typical</a:t>
                      </a:r>
                      <a:r>
                        <a:rPr lang="en-US" baseline="0" dirty="0" smtClean="0"/>
                        <a:t> 24 Outlet Rack PDU</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MPH2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800" kern="1200" baseline="0" dirty="0" smtClean="0">
                          <a:solidFill>
                            <a:schemeClr val="dk1"/>
                          </a:solidFill>
                          <a:latin typeface="+mn-lt"/>
                          <a:ea typeface="+mn-ea"/>
                          <a:cs typeface="+mn-cs"/>
                        </a:rPr>
                        <a:t>Rack PDU power consumption (Watts)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20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5</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800" kern="1200" baseline="0" dirty="0" smtClean="0">
                          <a:solidFill>
                            <a:schemeClr val="dk1"/>
                          </a:solidFill>
                          <a:latin typeface="+mn-lt"/>
                          <a:ea typeface="+mn-ea"/>
                          <a:cs typeface="+mn-cs"/>
                        </a:rPr>
                        <a:t>Rack PDU annual energy consumption (kWh)—24x7x365</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176</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44</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800" kern="1200" baseline="0" dirty="0" smtClean="0">
                          <a:solidFill>
                            <a:schemeClr val="dk1"/>
                          </a:solidFill>
                          <a:latin typeface="+mn-lt"/>
                          <a:ea typeface="+mn-ea"/>
                          <a:cs typeface="+mn-cs"/>
                        </a:rPr>
                        <a:t>Overall contribution to datacenter energy consumption (kWh)</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333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83</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800" kern="1200" baseline="0" dirty="0" smtClean="0">
                          <a:solidFill>
                            <a:schemeClr val="dk1"/>
                          </a:solidFill>
                          <a:latin typeface="+mn-lt"/>
                          <a:ea typeface="+mn-ea"/>
                          <a:cs typeface="+mn-cs"/>
                        </a:rPr>
                        <a:t>Cost of energy consumption (based on average cost of 15 Cent/kWh)</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EUR 50</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EUR 12</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800" kern="1200" baseline="0" dirty="0" smtClean="0">
                          <a:solidFill>
                            <a:schemeClr val="dk1"/>
                          </a:solidFill>
                          <a:latin typeface="+mn-lt"/>
                          <a:ea typeface="+mn-ea"/>
                          <a:cs typeface="+mn-cs"/>
                        </a:rPr>
                        <a:t>Annual savings per PDU with MPH2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EUR 38</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800" b="1" kern="1200" baseline="0" dirty="0" smtClean="0">
                          <a:solidFill>
                            <a:schemeClr val="dk1"/>
                          </a:solidFill>
                          <a:latin typeface="+mn-lt"/>
                          <a:ea typeface="+mn-ea"/>
                          <a:cs typeface="+mn-cs"/>
                        </a:rPr>
                        <a:t>Savings per PDU in 10 years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gridSpan="2">
                  <a:txBody>
                    <a:bodyPr/>
                    <a:lstStyle/>
                    <a:p>
                      <a:pPr algn="ctr"/>
                      <a:r>
                        <a:rPr lang="en-US" b="1" dirty="0" smtClean="0"/>
                        <a:t>EUR 380</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hMerge="1">
                  <a:txBody>
                    <a:bodyPr/>
                    <a:lstStyle/>
                    <a:p>
                      <a:endParaRPr lang="en-US" dirty="0"/>
                    </a:p>
                  </a:txBody>
                  <a:tcPr/>
                </a:tc>
              </a:tr>
            </a:tbl>
          </a:graphicData>
        </a:graphic>
      </p:graphicFrame>
      <p:pic>
        <p:nvPicPr>
          <p:cNvPr id="5" name="Picture 8" descr="http://www.sourceone-energy.com/Portals/104976/images/icon_energymanagement_sm_notxt.pn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2960" y="84556"/>
            <a:ext cx="928050" cy="96214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plit orient="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534400" cy="723900"/>
          </a:xfrm>
        </p:spPr>
        <p:txBody>
          <a:bodyPr/>
          <a:lstStyle/>
          <a:p>
            <a:pPr>
              <a:defRPr/>
            </a:pPr>
            <a:r>
              <a:rPr lang="en-US" dirty="0" smtClean="0"/>
              <a:t>MPH2 – Managed Rack PDU</a:t>
            </a:r>
            <a:br>
              <a:rPr lang="en-US" dirty="0" smtClean="0"/>
            </a:br>
            <a:r>
              <a:rPr lang="en-US" dirty="0" smtClean="0">
                <a:solidFill>
                  <a:srgbClr val="000000"/>
                </a:solidFill>
              </a:rPr>
              <a:t>Optimized Energy &amp; Capacity Management</a:t>
            </a:r>
            <a:endParaRPr lang="en-US" dirty="0">
              <a:solidFill>
                <a:srgbClr val="0000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7300898"/>
              </p:ext>
            </p:extLst>
          </p:nvPr>
        </p:nvGraphicFramePr>
        <p:xfrm>
          <a:off x="457200" y="1295400"/>
          <a:ext cx="8305800" cy="4546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04568039"/>
      </p:ext>
    </p:extLst>
  </p:cSld>
  <p:clrMapOvr>
    <a:masterClrMapping/>
  </p:clrMapOvr>
  <p:transition>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Simplified Rack PDU Manageability</a:t>
            </a:r>
            <a:endParaRPr lang="en-US" dirty="0"/>
          </a:p>
        </p:txBody>
      </p:sp>
      <p:pic>
        <p:nvPicPr>
          <p:cNvPr id="5" name="Picture 4" descr="BDM_3qvr_01.tif"/>
          <p:cNvPicPr>
            <a:picLocks noChangeAspect="1"/>
          </p:cNvPicPr>
          <p:nvPr/>
        </p:nvPicPr>
        <p:blipFill>
          <a:blip r:embed="rId2" cstate="print"/>
          <a:stretch>
            <a:fillRect/>
          </a:stretch>
        </p:blipFill>
        <p:spPr>
          <a:xfrm>
            <a:off x="7433276" y="1215338"/>
            <a:ext cx="969958" cy="721590"/>
          </a:xfrm>
          <a:prstGeom prst="rect">
            <a:avLst/>
          </a:prstGeom>
          <a:ln>
            <a:solidFill>
              <a:srgbClr val="FAA634"/>
            </a:solidFill>
          </a:ln>
        </p:spPr>
      </p:pic>
      <p:pic>
        <p:nvPicPr>
          <p:cNvPr id="11" name="Picture 10" descr="Web UI-1.jpg"/>
          <p:cNvPicPr>
            <a:picLocks noChangeAspect="1"/>
          </p:cNvPicPr>
          <p:nvPr/>
        </p:nvPicPr>
        <p:blipFill>
          <a:blip r:embed="rId3" cstate="print"/>
          <a:stretch>
            <a:fillRect/>
          </a:stretch>
        </p:blipFill>
        <p:spPr>
          <a:xfrm>
            <a:off x="7138853" y="2829805"/>
            <a:ext cx="1914144" cy="1082040"/>
          </a:xfrm>
          <a:prstGeom prst="rect">
            <a:avLst/>
          </a:prstGeom>
        </p:spPr>
      </p:pic>
      <p:pic>
        <p:nvPicPr>
          <p:cNvPr id="12" name="Picture 11" descr="Web UI-1.jpg"/>
          <p:cNvPicPr>
            <a:picLocks noChangeAspect="1"/>
          </p:cNvPicPr>
          <p:nvPr/>
        </p:nvPicPr>
        <p:blipFill>
          <a:blip r:embed="rId4" cstate="print"/>
          <a:stretch>
            <a:fillRect/>
          </a:stretch>
        </p:blipFill>
        <p:spPr>
          <a:xfrm>
            <a:off x="7228133" y="4577630"/>
            <a:ext cx="1607183" cy="1082040"/>
          </a:xfrm>
          <a:prstGeom prst="rect">
            <a:avLst/>
          </a:prstGeom>
        </p:spPr>
      </p:pic>
      <p:graphicFrame>
        <p:nvGraphicFramePr>
          <p:cNvPr id="8" name="Content Placeholder 7"/>
          <p:cNvGraphicFramePr>
            <a:graphicFrameLocks noGrp="1"/>
          </p:cNvGraphicFramePr>
          <p:nvPr>
            <p:ph idx="1"/>
            <p:extLst>
              <p:ext uri="{D42A27DB-BD31-4B8C-83A1-F6EECF244321}">
                <p14:modId xmlns:p14="http://schemas.microsoft.com/office/powerpoint/2010/main" val="3753109151"/>
              </p:ext>
            </p:extLst>
          </p:nvPr>
        </p:nvGraphicFramePr>
        <p:xfrm>
          <a:off x="593725" y="1206500"/>
          <a:ext cx="6119814" cy="4399280"/>
        </p:xfrm>
        <a:graphic>
          <a:graphicData uri="http://schemas.openxmlformats.org/drawingml/2006/table">
            <a:tbl>
              <a:tblPr firstRow="1" bandRow="1">
                <a:tableStyleId>{5C22544A-7EE6-4342-B048-85BDC9FD1C3A}</a:tableStyleId>
              </a:tblPr>
              <a:tblGrid>
                <a:gridCol w="3059907"/>
                <a:gridCol w="3059907"/>
              </a:tblGrid>
              <a:tr h="370840">
                <a:tc>
                  <a:txBody>
                    <a:bodyPr/>
                    <a:lstStyle/>
                    <a:p>
                      <a:r>
                        <a:rPr lang="en-US" dirty="0" smtClean="0"/>
                        <a:t>Feature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Value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Flexible</a:t>
                      </a:r>
                      <a:r>
                        <a:rPr lang="en-US" baseline="0" dirty="0" smtClean="0"/>
                        <a:t> Local display</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Advanced diagnostics</a:t>
                      </a:r>
                      <a:r>
                        <a:rPr lang="en-US" baseline="0" dirty="0" smtClean="0"/>
                        <a:t> at the rack</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Monitoring of </a:t>
                      </a:r>
                      <a:r>
                        <a:rPr lang="en-US" dirty="0" err="1" smtClean="0"/>
                        <a:t>upto</a:t>
                      </a:r>
                      <a:r>
                        <a:rPr lang="en-US" dirty="0" smtClean="0"/>
                        <a:t> 4 PDU’s within a Rack PDU Array</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Minimize IP addresses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Support for all major</a:t>
                      </a:r>
                      <a:r>
                        <a:rPr lang="en-US" baseline="0" dirty="0" smtClean="0"/>
                        <a:t> modes of management: Web UI, CLI w/ SSH, Telnet, SNMP</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Choice</a:t>
                      </a:r>
                      <a:r>
                        <a:rPr lang="en-US" baseline="0" dirty="0" smtClean="0"/>
                        <a:t> of</a:t>
                      </a:r>
                      <a:r>
                        <a:rPr lang="en-US" dirty="0" smtClean="0"/>
                        <a:t> preferred management method</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Support</a:t>
                      </a:r>
                      <a:r>
                        <a:rPr lang="en-US" baseline="0" dirty="0" smtClean="0"/>
                        <a:t> for all major Remote Authentication protocols (LDAP, Active Directory, Radius, TACACS, Kerberos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Easy fit into existing authentication</a:t>
                      </a:r>
                      <a:r>
                        <a:rPr lang="en-US" baseline="0" dirty="0" smtClean="0"/>
                        <a:t> architecture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IPv4 &amp; IPv6 support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Future proof</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7" name="Picture 6" descr="http://www.verdacom.com/images/gears.jpg?1330051589">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60044" y="241251"/>
            <a:ext cx="954430" cy="833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7761098"/>
      </p:ext>
    </p:extLst>
  </p:cSld>
  <p:clrMapOvr>
    <a:masterClrMapping/>
  </p:clrMapOvr>
  <p:transition>
    <p:split orient="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200" y="324736"/>
            <a:ext cx="8134350" cy="781752"/>
          </a:xfrm>
        </p:spPr>
        <p:txBody>
          <a:bodyPr/>
          <a:lstStyle/>
          <a:p>
            <a:r>
              <a:rPr lang="en-US" dirty="0" smtClean="0"/>
              <a:t>Centralized Rack PDU Management</a:t>
            </a:r>
            <a:br>
              <a:rPr lang="en-US" dirty="0" smtClean="0"/>
            </a:br>
            <a:r>
              <a:rPr lang="en-US" sz="2400" dirty="0" smtClean="0"/>
              <a:t>Rack Power Manager</a:t>
            </a:r>
            <a:endParaRPr lang="en-US" sz="2400" dirty="0"/>
          </a:p>
        </p:txBody>
      </p:sp>
      <p:sp>
        <p:nvSpPr>
          <p:cNvPr id="3" name="Content Placeholder 2"/>
          <p:cNvSpPr>
            <a:spLocks noGrp="1"/>
          </p:cNvSpPr>
          <p:nvPr>
            <p:ph idx="1"/>
          </p:nvPr>
        </p:nvSpPr>
        <p:spPr>
          <a:xfrm>
            <a:off x="593725" y="1206500"/>
            <a:ext cx="4406538" cy="4598182"/>
          </a:xfrm>
        </p:spPr>
        <p:txBody>
          <a:bodyPr/>
          <a:lstStyle/>
          <a:p>
            <a:r>
              <a:rPr lang="en-US" sz="2400" dirty="0" smtClean="0"/>
              <a:t>Individual and comparative power consumption / environmental reports</a:t>
            </a:r>
          </a:p>
          <a:p>
            <a:r>
              <a:rPr lang="en-US" sz="2400" dirty="0" smtClean="0"/>
              <a:t>Mass configuration capabilities</a:t>
            </a:r>
          </a:p>
          <a:p>
            <a:r>
              <a:rPr lang="en-US" sz="2400" dirty="0" smtClean="0"/>
              <a:t>Centralized authorization, authentication and auditing tool for all Rack PDU’s</a:t>
            </a:r>
          </a:p>
          <a:p>
            <a:r>
              <a:rPr lang="en-US" sz="2400" dirty="0" smtClean="0"/>
              <a:t>Centralized power control</a:t>
            </a:r>
          </a:p>
          <a:p>
            <a:r>
              <a:rPr lang="en-US" sz="2400" dirty="0" smtClean="0"/>
              <a:t>Scheduled tasks</a:t>
            </a:r>
          </a:p>
          <a:p>
            <a:r>
              <a:rPr lang="en-US" sz="2400" dirty="0" smtClean="0"/>
              <a:t>Hub &amp; spoke architecture for higher availability</a:t>
            </a:r>
            <a:endParaRPr lang="en-US" sz="2400" dirty="0"/>
          </a:p>
        </p:txBody>
      </p:sp>
      <p:pic>
        <p:nvPicPr>
          <p:cNvPr id="4" name="Picture 3" descr="RackPowerManager_image13.png"/>
          <p:cNvPicPr>
            <a:picLocks noChangeAspect="1"/>
          </p:cNvPicPr>
          <p:nvPr/>
        </p:nvPicPr>
        <p:blipFill>
          <a:blip r:embed="rId2" cstate="print"/>
          <a:stretch>
            <a:fillRect/>
          </a:stretch>
        </p:blipFill>
        <p:spPr>
          <a:xfrm>
            <a:off x="5264907" y="1203042"/>
            <a:ext cx="3677193" cy="1889414"/>
          </a:xfrm>
          <a:prstGeom prst="rect">
            <a:avLst/>
          </a:prstGeom>
        </p:spPr>
      </p:pic>
      <p:pic>
        <p:nvPicPr>
          <p:cNvPr id="5" name="Picture 4" descr="http://www.verdacom.com/images/gears.jpg?1330051589">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60044" y="160226"/>
            <a:ext cx="954430" cy="83353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www.emersonnetworkpower.com/en-US/Products/InfrastructureManagement/Management/PhysicalAssets/DataCenterManagementSoftware/PublishingImages/Avocent%20Rack%20Power%20Manager/rpm4_41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64907" y="3611303"/>
            <a:ext cx="3677193" cy="18696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plit orient="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200" y="620201"/>
            <a:ext cx="8134350" cy="486287"/>
          </a:xfrm>
        </p:spPr>
        <p:txBody>
          <a:bodyPr/>
          <a:lstStyle/>
          <a:p>
            <a:r>
              <a:rPr lang="en-US" dirty="0" smtClean="0"/>
              <a:t>Seamless Appliance Integration</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754228649"/>
              </p:ext>
            </p:extLst>
          </p:nvPr>
        </p:nvGraphicFramePr>
        <p:xfrm>
          <a:off x="593725" y="1206500"/>
          <a:ext cx="5344088" cy="53306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descr="ACS-5000-Advanced-Console-Server_1_small.png"/>
          <p:cNvPicPr>
            <a:picLocks noChangeAspect="1"/>
          </p:cNvPicPr>
          <p:nvPr/>
        </p:nvPicPr>
        <p:blipFill>
          <a:blip r:embed="rId7" cstate="print"/>
          <a:srcRect t="33781" b="34585"/>
          <a:stretch>
            <a:fillRect/>
          </a:stretch>
        </p:blipFill>
        <p:spPr>
          <a:xfrm>
            <a:off x="6896209" y="1226915"/>
            <a:ext cx="1816494" cy="542716"/>
          </a:xfrm>
          <a:prstGeom prst="rect">
            <a:avLst/>
          </a:prstGeom>
        </p:spPr>
      </p:pic>
      <p:pic>
        <p:nvPicPr>
          <p:cNvPr id="5" name="Picture 4" descr="ACS-5000-Advanced-Console-Server_1_small.png"/>
          <p:cNvPicPr>
            <a:picLocks noChangeAspect="1"/>
          </p:cNvPicPr>
          <p:nvPr/>
        </p:nvPicPr>
        <p:blipFill>
          <a:blip r:embed="rId8" cstate="print"/>
          <a:srcRect t="29768" b="30929"/>
          <a:stretch>
            <a:fillRect/>
          </a:stretch>
        </p:blipFill>
        <p:spPr>
          <a:xfrm>
            <a:off x="6863787" y="1900608"/>
            <a:ext cx="1848916" cy="726689"/>
          </a:xfrm>
          <a:prstGeom prst="rect">
            <a:avLst/>
          </a:prstGeom>
        </p:spPr>
      </p:pic>
      <p:pic>
        <p:nvPicPr>
          <p:cNvPr id="6" name="Picture 5" descr="Avocent-UMG-6000-Trellis.jpg"/>
          <p:cNvPicPr>
            <a:picLocks noChangeAspect="1"/>
          </p:cNvPicPr>
          <p:nvPr/>
        </p:nvPicPr>
        <p:blipFill>
          <a:blip r:embed="rId9" cstate="print"/>
          <a:stretch>
            <a:fillRect/>
          </a:stretch>
        </p:blipFill>
        <p:spPr>
          <a:xfrm>
            <a:off x="6898337" y="2839300"/>
            <a:ext cx="1814366" cy="656260"/>
          </a:xfrm>
          <a:prstGeom prst="rect">
            <a:avLst/>
          </a:prstGeom>
        </p:spPr>
      </p:pic>
      <p:pic>
        <p:nvPicPr>
          <p:cNvPr id="7" name="Picture 4" descr="http://www.verdacom.com/images/gears.jpg?1330051589">
            <a:hlinkClick r:id="rId10"/>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760044" y="160226"/>
            <a:ext cx="954430" cy="8335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plit orient="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200" y="226247"/>
            <a:ext cx="8134350" cy="880241"/>
          </a:xfrm>
        </p:spPr>
        <p:txBody>
          <a:bodyPr/>
          <a:lstStyle/>
          <a:p>
            <a:r>
              <a:rPr lang="en-US" dirty="0" smtClean="0"/>
              <a:t>Leveraging Investment through DCIM Integration</a:t>
            </a:r>
            <a:endParaRPr lang="en-US" dirty="0"/>
          </a:p>
        </p:txBody>
      </p:sp>
      <p:sp>
        <p:nvSpPr>
          <p:cNvPr id="3" name="Content Placeholder 2"/>
          <p:cNvSpPr>
            <a:spLocks noGrp="1"/>
          </p:cNvSpPr>
          <p:nvPr>
            <p:ph idx="1"/>
          </p:nvPr>
        </p:nvSpPr>
        <p:spPr>
          <a:xfrm>
            <a:off x="593725" y="1206500"/>
            <a:ext cx="4904250" cy="4099584"/>
          </a:xfrm>
        </p:spPr>
        <p:txBody>
          <a:bodyPr/>
          <a:lstStyle/>
          <a:p>
            <a:r>
              <a:rPr lang="en-US" dirty="0" smtClean="0"/>
              <a:t>DSView4 : Datacenter Access and Control Solution</a:t>
            </a:r>
          </a:p>
          <a:p>
            <a:r>
              <a:rPr lang="en-US" dirty="0" err="1" smtClean="0"/>
              <a:t>Nform</a:t>
            </a:r>
            <a:r>
              <a:rPr lang="en-US" dirty="0" smtClean="0"/>
              <a:t> &amp; </a:t>
            </a:r>
            <a:r>
              <a:rPr lang="en-US" dirty="0" err="1" smtClean="0"/>
              <a:t>SiteScan</a:t>
            </a:r>
            <a:r>
              <a:rPr lang="en-US" dirty="0" smtClean="0"/>
              <a:t>: Consolidated Datacenter Critical equipment monitoring</a:t>
            </a:r>
          </a:p>
          <a:p>
            <a:r>
              <a:rPr lang="en-US" i="1" dirty="0" smtClean="0"/>
              <a:t>Trellis</a:t>
            </a:r>
            <a:r>
              <a:rPr lang="en-US" dirty="0" smtClean="0"/>
              <a:t>: Comprehensive Datacenter Infrastructure Management Solution</a:t>
            </a:r>
            <a:endParaRPr lang="en-US" dirty="0"/>
          </a:p>
        </p:txBody>
      </p:sp>
      <p:pic>
        <p:nvPicPr>
          <p:cNvPr id="4" name="Picture 3" descr="Nform_dashboard.jpg"/>
          <p:cNvPicPr>
            <a:picLocks noChangeAspect="1"/>
          </p:cNvPicPr>
          <p:nvPr/>
        </p:nvPicPr>
        <p:blipFill>
          <a:blip r:embed="rId2" cstate="print"/>
          <a:stretch>
            <a:fillRect/>
          </a:stretch>
        </p:blipFill>
        <p:spPr>
          <a:xfrm>
            <a:off x="5547435" y="2573017"/>
            <a:ext cx="1536271" cy="1182970"/>
          </a:xfrm>
          <a:prstGeom prst="rect">
            <a:avLst/>
          </a:prstGeom>
        </p:spPr>
      </p:pic>
      <p:pic>
        <p:nvPicPr>
          <p:cNvPr id="5" name="Picture 4" descr="Nform_dashboard.jpg"/>
          <p:cNvPicPr>
            <a:picLocks noChangeAspect="1"/>
          </p:cNvPicPr>
          <p:nvPr/>
        </p:nvPicPr>
        <p:blipFill>
          <a:blip r:embed="rId3" cstate="print"/>
          <a:stretch>
            <a:fillRect/>
          </a:stretch>
        </p:blipFill>
        <p:spPr>
          <a:xfrm>
            <a:off x="7227694" y="2573017"/>
            <a:ext cx="1536271" cy="1169197"/>
          </a:xfrm>
          <a:prstGeom prst="rect">
            <a:avLst/>
          </a:prstGeom>
        </p:spPr>
      </p:pic>
      <p:pic>
        <p:nvPicPr>
          <p:cNvPr id="6" name="Picture 5" descr="Nform_dashboard.jpg"/>
          <p:cNvPicPr>
            <a:picLocks noChangeAspect="1"/>
          </p:cNvPicPr>
          <p:nvPr/>
        </p:nvPicPr>
        <p:blipFill>
          <a:blip r:embed="rId4" cstate="print"/>
          <a:stretch>
            <a:fillRect/>
          </a:stretch>
        </p:blipFill>
        <p:spPr>
          <a:xfrm>
            <a:off x="6313294" y="1257801"/>
            <a:ext cx="1638513" cy="1034434"/>
          </a:xfrm>
          <a:prstGeom prst="rect">
            <a:avLst/>
          </a:prstGeom>
        </p:spPr>
      </p:pic>
      <p:pic>
        <p:nvPicPr>
          <p:cNvPr id="7" name="Picture 6" descr="Nform_dashboard.jpg"/>
          <p:cNvPicPr>
            <a:picLocks noChangeAspect="1"/>
          </p:cNvPicPr>
          <p:nvPr/>
        </p:nvPicPr>
        <p:blipFill>
          <a:blip r:embed="rId5" cstate="print"/>
          <a:stretch>
            <a:fillRect/>
          </a:stretch>
        </p:blipFill>
        <p:spPr>
          <a:xfrm>
            <a:off x="6496856" y="4095527"/>
            <a:ext cx="1316053" cy="1091757"/>
          </a:xfrm>
          <a:prstGeom prst="rect">
            <a:avLst/>
          </a:prstGeom>
        </p:spPr>
      </p:pic>
      <p:pic>
        <p:nvPicPr>
          <p:cNvPr id="8" name="Picture 4" descr="http://www.verdacom.com/images/gears.jpg?1330051589">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26269" y="160226"/>
            <a:ext cx="954430" cy="8335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plit orient="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06400"/>
            <a:ext cx="8686800" cy="723900"/>
          </a:xfrm>
        </p:spPr>
        <p:txBody>
          <a:bodyPr/>
          <a:lstStyle/>
          <a:p>
            <a:pPr>
              <a:defRPr/>
            </a:pPr>
            <a:r>
              <a:rPr lang="en-US" dirty="0" smtClean="0"/>
              <a:t>MPH2 – Managed Rack PDU</a:t>
            </a:r>
            <a:br>
              <a:rPr lang="en-US" dirty="0" smtClean="0"/>
            </a:br>
            <a:r>
              <a:rPr lang="en-US" dirty="0" smtClean="0">
                <a:solidFill>
                  <a:srgbClr val="000000"/>
                </a:solidFill>
              </a:rPr>
              <a:t>Seamless DCIM Integration &amp; Manageability</a:t>
            </a:r>
            <a:endParaRPr lang="en-US" dirty="0">
              <a:solidFill>
                <a:srgbClr val="0000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29962083"/>
              </p:ext>
            </p:extLst>
          </p:nvPr>
        </p:nvGraphicFramePr>
        <p:xfrm>
          <a:off x="381000" y="1219200"/>
          <a:ext cx="8305800" cy="4546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5-Point Star 4"/>
          <p:cNvSpPr/>
          <p:nvPr/>
        </p:nvSpPr>
        <p:spPr bwMode="auto">
          <a:xfrm>
            <a:off x="3505200" y="1905000"/>
            <a:ext cx="228600" cy="228600"/>
          </a:xfrm>
          <a:prstGeom prst="star5">
            <a:avLst/>
          </a:prstGeom>
          <a:solidFill>
            <a:srgbClr val="FFFF00"/>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
        <p:nvSpPr>
          <p:cNvPr id="6" name="5-Point Star 5"/>
          <p:cNvSpPr/>
          <p:nvPr/>
        </p:nvSpPr>
        <p:spPr bwMode="auto">
          <a:xfrm>
            <a:off x="3505200" y="2819400"/>
            <a:ext cx="228600" cy="228600"/>
          </a:xfrm>
          <a:prstGeom prst="star5">
            <a:avLst/>
          </a:prstGeom>
          <a:solidFill>
            <a:srgbClr val="FFFF00"/>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
        <p:nvSpPr>
          <p:cNvPr id="7" name="5-Point Star 6"/>
          <p:cNvSpPr/>
          <p:nvPr/>
        </p:nvSpPr>
        <p:spPr bwMode="auto">
          <a:xfrm>
            <a:off x="3505200" y="3048000"/>
            <a:ext cx="228600" cy="228600"/>
          </a:xfrm>
          <a:prstGeom prst="star5">
            <a:avLst/>
          </a:prstGeom>
          <a:solidFill>
            <a:srgbClr val="FFFF00"/>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
        <p:nvSpPr>
          <p:cNvPr id="8" name="5-Point Star 7"/>
          <p:cNvSpPr/>
          <p:nvPr/>
        </p:nvSpPr>
        <p:spPr bwMode="auto">
          <a:xfrm>
            <a:off x="3505200" y="1524000"/>
            <a:ext cx="228600" cy="228600"/>
          </a:xfrm>
          <a:prstGeom prst="star5">
            <a:avLst/>
          </a:prstGeom>
          <a:solidFill>
            <a:srgbClr val="FFFF00"/>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
        <p:nvSpPr>
          <p:cNvPr id="11" name="5-Point Star 10"/>
          <p:cNvSpPr/>
          <p:nvPr/>
        </p:nvSpPr>
        <p:spPr bwMode="auto">
          <a:xfrm>
            <a:off x="3505200" y="3276600"/>
            <a:ext cx="228600" cy="228600"/>
          </a:xfrm>
          <a:prstGeom prst="star5">
            <a:avLst/>
          </a:prstGeom>
          <a:solidFill>
            <a:srgbClr val="FFFF00"/>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
        <p:nvSpPr>
          <p:cNvPr id="12" name="5-Point Star 11"/>
          <p:cNvSpPr/>
          <p:nvPr/>
        </p:nvSpPr>
        <p:spPr bwMode="auto">
          <a:xfrm>
            <a:off x="3505200" y="3505200"/>
            <a:ext cx="228600" cy="228600"/>
          </a:xfrm>
          <a:prstGeom prst="star5">
            <a:avLst/>
          </a:prstGeom>
          <a:solidFill>
            <a:srgbClr val="FFFF00"/>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
        <p:nvSpPr>
          <p:cNvPr id="13" name="5-Point Star 12"/>
          <p:cNvSpPr/>
          <p:nvPr/>
        </p:nvSpPr>
        <p:spPr bwMode="auto">
          <a:xfrm>
            <a:off x="2209800" y="6248400"/>
            <a:ext cx="304800" cy="304800"/>
          </a:xfrm>
          <a:prstGeom prst="star5">
            <a:avLst/>
          </a:prstGeom>
          <a:solidFill>
            <a:srgbClr val="FFFF00"/>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
        <p:nvSpPr>
          <p:cNvPr id="14" name="TextBox 13"/>
          <p:cNvSpPr txBox="1"/>
          <p:nvPr/>
        </p:nvSpPr>
        <p:spPr>
          <a:xfrm>
            <a:off x="1295400" y="5791200"/>
            <a:ext cx="6096000" cy="400110"/>
          </a:xfrm>
          <a:prstGeom prst="rect">
            <a:avLst/>
          </a:prstGeom>
          <a:solidFill>
            <a:schemeClr val="tx2">
              <a:lumMod val="40000"/>
              <a:lumOff val="60000"/>
            </a:schemeClr>
          </a:solidFill>
          <a:ln w="50800">
            <a:solidFill>
              <a:srgbClr val="FF0000"/>
            </a:solidFill>
          </a:ln>
        </p:spPr>
        <p:txBody>
          <a:bodyPr wrap="square" rtlCol="0">
            <a:spAutoFit/>
          </a:bodyPr>
          <a:lstStyle/>
          <a:p>
            <a:r>
              <a:rPr lang="en-US" sz="2000" b="1" dirty="0" smtClean="0">
                <a:solidFill>
                  <a:srgbClr val="FF0000"/>
                </a:solidFill>
                <a:latin typeface="+mn-lt"/>
              </a:rPr>
              <a:t>RPC2: </a:t>
            </a:r>
            <a:r>
              <a:rPr lang="en-US" sz="2000" b="1" i="1" dirty="0" smtClean="0">
                <a:solidFill>
                  <a:srgbClr val="FF0000"/>
                </a:solidFill>
                <a:latin typeface="+mn-lt"/>
              </a:rPr>
              <a:t>Backwards Compatible &amp; Hot-swappable! </a:t>
            </a:r>
            <a:endParaRPr lang="en-US" sz="2000" dirty="0">
              <a:solidFill>
                <a:srgbClr val="000000"/>
              </a:solidFill>
              <a:latin typeface="+mn-lt"/>
            </a:endParaRPr>
          </a:p>
        </p:txBody>
      </p:sp>
      <p:sp>
        <p:nvSpPr>
          <p:cNvPr id="16" name="TextBox 15"/>
          <p:cNvSpPr txBox="1"/>
          <p:nvPr/>
        </p:nvSpPr>
        <p:spPr>
          <a:xfrm>
            <a:off x="2438400" y="6248400"/>
            <a:ext cx="4342856" cy="400110"/>
          </a:xfrm>
          <a:prstGeom prst="rect">
            <a:avLst/>
          </a:prstGeom>
          <a:noFill/>
        </p:spPr>
        <p:txBody>
          <a:bodyPr wrap="none" rtlCol="0">
            <a:spAutoFit/>
          </a:bodyPr>
          <a:lstStyle/>
          <a:p>
            <a:r>
              <a:rPr lang="en-US" sz="2000" b="1" dirty="0" smtClean="0">
                <a:solidFill>
                  <a:srgbClr val="000000"/>
                </a:solidFill>
                <a:latin typeface="+mn-lt"/>
              </a:rPr>
              <a:t>NEW MPX Capabilities with RPC2!</a:t>
            </a:r>
            <a:endParaRPr lang="en-US" sz="2000" b="1" dirty="0">
              <a:solidFill>
                <a:srgbClr val="000000"/>
              </a:solidFill>
              <a:latin typeface="+mn-lt"/>
            </a:endParaRPr>
          </a:p>
        </p:txBody>
      </p:sp>
      <p:sp>
        <p:nvSpPr>
          <p:cNvPr id="15" name="5-Point Star 14"/>
          <p:cNvSpPr/>
          <p:nvPr/>
        </p:nvSpPr>
        <p:spPr bwMode="auto">
          <a:xfrm>
            <a:off x="3505200" y="3657600"/>
            <a:ext cx="228600" cy="228600"/>
          </a:xfrm>
          <a:prstGeom prst="star5">
            <a:avLst/>
          </a:prstGeom>
          <a:solidFill>
            <a:srgbClr val="FFFF00"/>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charset="0"/>
            </a:endParaRPr>
          </a:p>
        </p:txBody>
      </p:sp>
    </p:spTree>
    <p:extLst>
      <p:ext uri="{BB962C8B-B14F-4D97-AF65-F5344CB8AC3E}">
        <p14:creationId xmlns:p14="http://schemas.microsoft.com/office/powerpoint/2010/main" val="3247993923"/>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1" grpId="0" animBg="1"/>
      <p:bldP spid="12" grpId="0" animBg="1"/>
      <p:bldP spid="13" grpId="0" animBg="1"/>
      <p:bldP spid="14" grpId="0" animBg="1"/>
      <p:bldP spid="16" grpId="0"/>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6325" y="671332"/>
            <a:ext cx="7795872" cy="435156"/>
          </a:xfrm>
        </p:spPr>
        <p:txBody>
          <a:bodyPr/>
          <a:lstStyle/>
          <a:p>
            <a:r>
              <a:rPr lang="en-US" dirty="0" smtClean="0"/>
              <a:t>Easier Physical &amp; Electrical Integration</a:t>
            </a:r>
            <a:endParaRPr lang="en-US" dirty="0"/>
          </a:p>
        </p:txBody>
      </p:sp>
      <p:sp>
        <p:nvSpPr>
          <p:cNvPr id="3" name="Content Placeholder 2"/>
          <p:cNvSpPr>
            <a:spLocks noGrp="1"/>
          </p:cNvSpPr>
          <p:nvPr>
            <p:ph idx="1"/>
          </p:nvPr>
        </p:nvSpPr>
        <p:spPr>
          <a:xfrm>
            <a:off x="593725" y="1835875"/>
            <a:ext cx="6814072" cy="3721019"/>
          </a:xfrm>
        </p:spPr>
        <p:txBody>
          <a:bodyPr/>
          <a:lstStyle/>
          <a:p>
            <a:r>
              <a:rPr lang="en-US" sz="2400" dirty="0" smtClean="0"/>
              <a:t>Ability to ship preinstalled in racks</a:t>
            </a:r>
          </a:p>
          <a:p>
            <a:r>
              <a:rPr lang="en-US" sz="2400" dirty="0" smtClean="0"/>
              <a:t>Special </a:t>
            </a:r>
            <a:r>
              <a:rPr lang="en-US" sz="2400" dirty="0" err="1" smtClean="0"/>
              <a:t>Knürr</a:t>
            </a:r>
            <a:r>
              <a:rPr lang="en-US" sz="2400" dirty="0" smtClean="0"/>
              <a:t> DCM Rack fastening</a:t>
            </a:r>
            <a:br>
              <a:rPr lang="en-US" sz="2400" dirty="0" smtClean="0"/>
            </a:br>
            <a:r>
              <a:rPr lang="en-US" sz="2400" dirty="0" smtClean="0"/>
              <a:t>without tools</a:t>
            </a:r>
          </a:p>
          <a:p>
            <a:r>
              <a:rPr lang="en-US" sz="2400" dirty="0" smtClean="0"/>
              <a:t>Preinstalled </a:t>
            </a:r>
            <a:r>
              <a:rPr lang="en-US" sz="2400" dirty="0" err="1" smtClean="0"/>
              <a:t>toolless</a:t>
            </a:r>
            <a:r>
              <a:rPr lang="en-US" sz="2400" dirty="0" smtClean="0"/>
              <a:t> mounting</a:t>
            </a:r>
            <a:br>
              <a:rPr lang="en-US" sz="2400" dirty="0" smtClean="0"/>
            </a:br>
            <a:r>
              <a:rPr lang="en-US" sz="2400" dirty="0" smtClean="0"/>
              <a:t>buttons</a:t>
            </a:r>
          </a:p>
          <a:p>
            <a:r>
              <a:rPr lang="en-US" sz="2400" dirty="0" smtClean="0"/>
              <a:t>Support for all EMEA voltage</a:t>
            </a:r>
            <a:br>
              <a:rPr lang="en-US" sz="2400" dirty="0" smtClean="0"/>
            </a:br>
            <a:r>
              <a:rPr lang="en-US" sz="2400" dirty="0" smtClean="0"/>
              <a:t>and amperage, 1-ph/3-ph</a:t>
            </a:r>
          </a:p>
          <a:p>
            <a:r>
              <a:rPr lang="en-US" sz="2400" dirty="0" smtClean="0"/>
              <a:t>Vertical and horizontal solutions</a:t>
            </a:r>
          </a:p>
          <a:p>
            <a:endParaRPr lang="en-US" dirty="0"/>
          </a:p>
        </p:txBody>
      </p:sp>
      <p:pic>
        <p:nvPicPr>
          <p:cNvPr id="4" name="Picture 2" descr="\\PHAILORTFS05\global\Global Brand Program\Multimedia\Events Application\Extranet Copy\Liebert MPH, Managed Rack PDU\MPHEdited.jpg"/>
          <p:cNvPicPr>
            <a:picLocks noChangeAspect="1" noChangeArrowheads="1"/>
          </p:cNvPicPr>
          <p:nvPr/>
        </p:nvPicPr>
        <p:blipFill>
          <a:blip r:embed="rId2" cstate="print"/>
          <a:srcRect/>
          <a:stretch>
            <a:fillRect/>
          </a:stretch>
        </p:blipFill>
        <p:spPr bwMode="auto">
          <a:xfrm>
            <a:off x="8109639" y="38755"/>
            <a:ext cx="976183" cy="1026751"/>
          </a:xfrm>
          <a:prstGeom prst="rect">
            <a:avLst/>
          </a:prstGeom>
          <a:noFill/>
          <a:ln w="9525">
            <a:noFill/>
            <a:miter lim="800000"/>
            <a:headEnd/>
            <a:tailEnd/>
          </a:ln>
        </p:spPr>
      </p:pic>
      <p:sp>
        <p:nvSpPr>
          <p:cNvPr id="10" name="AutoShape 10" descr="data:image/jpeg;base64,/9j/4AAQSkZJRgABAQAAAQABAAD/2wCEAAkGBhMREBMUExQWFRUWFxUXGBgVGBQYGBgaFxQVFBUVGBcYHCYgFxkjGRQXHy8hIycpLC0sFR8xNTAsNyYrLCkBCQoKDgwOGg8PGCwlHBwpLC0sKS0sLC0sKSwsLCwsKSwpNCksKSkpLCkpKSwpKTUsLCkpKSwpLCwvKSwpLCk0Kf/AABEIAOEA4QMBIgACEQEDEQH/xAAcAAEAAgMBAQEAAAAAAAAAAAAABAUCAwYHAQj/xABDEAABAwIEAwQIBAMFCAMAAAABAAIDBBESITFBBVFhBhMicTJCUoGRobHBByNi0XLh8BQzY5LCJENEU4Ky0vEWc6L/xAAZAQEAAwEBAAAAAAAAAAAAAAAAAQIDBAX/xAAjEQEAAgICAgICAwAAAAAAAAAAAQIDESExElEEQRMiMmFx/9oADAMBAAIRAxEAPwD3FERAREQEREBERAREQEREBERAREQEREBERAREQEREBERAREQEREBERAREQEREBFVcW7T01MS2aZrXYcWHV5A5NGZXlfab8Vqh8/8As7jFALYThbicdy+97A8kHrXFeOQUoBmkawG9r6utmcI1PuVJxb8RqWGIvYTM6wIZGDc3OeZFhYa+S8grqh1YcUsj3v2JcSR/DsB0UeGtdEcMmh0f6p/i9k9UHq9D+KkUsRc2J2LOwDm2y0BJzB6WWjgX4pY3llRH3cg9Vpv7wSfEOvyXnM1Eb95AcD9wfRf0cPuFtiqGVHgkBZK3O2jm/qYfWHUIPVqH8RoHzmGRroST4HSWwyDmHDL3K+o+NwSyPjjlY97LYmtIJFxfMLxCSfC3u6sB8ZPhlGx2LgM2H9Qy5rcZX05a9z3uY3+7qI/7+IHQOt/eR+d0Hu6LzbhH4hSxlhqXNfG+wbKywjd1J/3T+bXeEnQjReg0lYyRuJhuPgR0I2KCQiIgIiICIiAiIgIiICIiAiIgIiICIiD4SuI7UfifDTukhgHeztyGnd4t23v4i3Ww8rqN27/FBlK6Smg8VQG2xZYI3HY83gZ20va68SdWuc4l9y4kkk63vc363QS67iMksr5ZCTI5xc52hv5bWUmCcOFnWudzofPl5rU3C8eLI+1/5c/PVaXwuYftzHMcwpEruXRG7QS3du46tKsaapZMzOxGhuPk4bFQKSuBFjmPm3y5josp6Ugh8ZseY9F3QoJTWPp823fH7PrM6t5joproIqlgIOY9F7cnNPQ7HooXD+KB3hcMLhq37t5hZy0Rae8hIDtx6jujhseqCRHxF0X5dUAWnISW8Lr7PHqO66LeIJKc4ofzIt4icwOcZ+2hWuj4iyYGN7bOt4mOzNuntNWsRS0ucd5Yf+XfxM6xk6j9JQSKdgcHSUhaWuylp3+g7mC31HqdwDjr4CTTF5az06dx/OiH+HfKSP8AQfcQVXmBlRaank7uTTEND+iRv2KxMzZnhkwNPVN9B7TbFbdjvWH6Tn5oPXuznbKGqY2zgHHIa2Lhq3PNrxux1jyuM10IXgb6h8cg70iGY5CcC9PPbRs7NAeuoOll3PZrt49jxT1LXB+oaSXuI9qJ/wDxDN7f3gHt6qB6Gi001S2Roexwc1wuCMwVuQEREBERAREQEREBERAREQFynbbt5Fw9obbHM9rixmwtkHPOzb/Gy6OurmQxukkcGMYLucdAF+fe2HaAV9XJIW4W+hGbZhrbgYud8z0ugoa2tfPI98xxSOcS59s7k3IIG30WpzNne52uX3C3Ohtkfcf62WIyyIuP6zBQamlzD/Vj1BVhBVBwwuFx8COrT9tCohbYe0wn4H/S76rVJHbMG42P2PI/0EEuqpiLEHLZw0PQj1T0WdLXkGx94Oh/n1Wqlr7ZHfI30I5ELKopLi7LkbjVzeo9pvXUKRMmpmyC4vcf5m/uOqU3EnRuDZPIP2PR3Iqtgqywj5FWIlbILG1zt6p8uR6ILGopmTDcOGhHpN8juFhT8WfE7BNbPISeq7o4eq5VbJHQHK7mcvWb5cwOStGVDJWZ2cCPceh5FBJqOHXd3sB7uTcateOT27jqM1lFVxVIMM7MMg9QnP8Ajjd6w8swqtrpKbS74htq9n8PtN6Kxkiiq4wbgjVr2mxaeYPqlB9fUvp293UDv6c5d4RdzBykGrgPaGYSan7uLIf2qjPiDAbyRZ+nC8Z2B2+iwp+ISQuEc4MjCPDK0YrgbSNG/UarRHJ3Li+lPhLvFBJ4Ab+vGfUP9WQdHwLtdJS2lEnf05NjNYlzf01UQzxD/mtGLmHBep8E7QxVLQWkBxAdhuDdp9djhlIz9Q99jkvDZiRIZqf8mW3ia5zDHKN2vAOR5H6LOk4i6Cz4GPjcXYn0xJ7vHvJBKy/cydbWOjgdDA/Qd19XB9lvxKjmAEzraDG4YHMd7E8f+7PKRv5bubdF3YddB9REQEREBERAREQERfCg4T8XK9jaWOFxOKSQEAG3hYLlxHrC5GS8bkpCDcfyPl1XR/iCXycQnfjDsL8DSL2AaLBhB0+5uqeknuCHCxGrT9QfugjseDkdOX3HIrXNT4eref8AWhU2oowcwff9iozZCDYjzB0P7oIYcW5jMHLoehCAWuW8vE055fdvXZSJYtS3Mbjl+46qMRbMX+4Qa3xA5t943HUcx8wvtPWlpHyPJZnPMZO6b+XIrS9l+h+AP7H5IJksbZMxYOO2jXf+Lvkeih3LCdctQdR0WtkhafqFK74PFne5246HmOnwQSIOIAgB2nPfyPP6r46Isdijtc6j1XfseqgmlcHC2/8AlPW63u4qIBZhxO+LB1AOp6oLmKuLWgvaWNtc95lbP1Bq75BU1dxmEOcY4wb6kk2PUtGV1USSyTOJJOe5U2i4KXaNLuZOg68h71I1ycZlfoTbk0ZeWS1OZIc9/wBX/srt+CdgZ5wC1hLTo70Wf5na/wDSCtlX2NqYJu7NO92I+B0IdK1w8wPCRuHAKBwjaebk34FbGmZvq/Bek0vYOtf/AMPh/wDtkib8gXH5Kyb+GtV7MO1w6Vx+kSDytnFDcY75ZDF4vMc7LuuxX4mSUeGN35lPfJtyTGP8NxzDf0OJA2sup4j+EkUg8L8Jto5ocL72IsVwvG/wxqqUFzG4mi9yw4m25kek33i3UIPfOE8YiqoxJC8PaeWo6EbFTV+auyfaaSiqWSeIAEY2A2xsOttiF+g+BcfhrIhJC/ENCN2nWzhsUFkiIgIiICIiAq/j9S+OmmfELvaxxbvmBrbe2vuVgub/ABA4saehkLWlzn/lgAgekDc+4AoPEf7U/vD3pu55JxHR5Jub8j0Wc9DiFxlbQjVv7hTWMjqI7ixB268jycFFBdCQHm7dGvOo/S/90GqCoI8LrB3/AOXDp+y+VFOHDLb4j9wptTRh40625dWlV/eFhAd7nfY8ighlxaeux5r49gOmR5c/4f2U6aIOHXlz6t/ZVsjcPl8wg0ual76/H9+YW++LXI8+fn+61SRWPX+v6ug1vZsfcen3C1NiIPLe50tzvyW5p56fMeSraurNrBBsrOJWGFp9+hPu2HT43UaClubu+C+U1Pc3OZK9A7DdiX1Tg83ZE0+KTK5I1ZFca835gbXOgQeznZGWofhawuItiF8LWA6d471P4Rdx5L1rgXYSCAAvAlcMxiADGn9Menvdcq44bw6OCNscTQxo0A5nUk6lx3JzKmhyDMALK6jyVACrJOONJcGm5aWgjMC7n4MicnWIINtxZRMmlyZQFgakLjKjj0xMYu1uJ5w4dJA2SFhaC65I8cguLXwXFgtLZZ5G3aZDeQtB8QAD4ntxEH0Q1zhfYFotuq+S2nc/2hfO/BXOcYqC2PAwPu7wtw4tRYAOc3MXG+QyzKqqDjMry+Rpc5uJkUbDa7iJPE7PIO7tpJJ0xEnSyTY0mdrPw7p6xpdHaGbUOA8JP6mjQ9R77rk+xfEn8HrnQ1jSxsjbF2ZGt2yNt6TDoeV16XTyuwjFbFbPDe1+l87ea08W4RDVx93M3ENQRk9h9pjvVPyO4KmLI06aOQOAIIIIuCNCDmCFkqzs9TGKnjiLg4xtDLjLEG5NcRsbWv1VmrIEREBERAVB26miZQTOlIDQBYu2cXANtyOav1X8d4W2pp3xP0I+YzHmLoPD6rhzmu72G2I+k31ZBrY8nW0ct1LUMnYcsx4XNdqD7Lh91qMbqTMXfAdQMzH1HtR9NluqOHiQNlhcGvA8Lhm1w1wvtq3rsggzQup9LmL4uj6jm36LOWJsjcrG46Wd+xU2jrhJdjhgkb6TD/3NPrMPNQKuhdCS6MXYc3Rj5uZ+yCplaY9blvzb58x9EeQ7z57Hz69VZY2ytDgdd/s4KqqKUsJsMt2/dv7INLoS3T3hfQ64z0+Y/l0W6KQOHPkdx0/kovEJMGQ1Ivfa2xQV3EKki45ZD91AgjxG5XyZ2J1ld9nuBvqp44Y8nOObrXDGjNzz0A23NhugvewXY51bLd12wsPjeMi42/umHZxGpHog8yvcaSmbGxrGNDWtAa1rRYADIADYKJwbhUdNCyGMWawWHM7lxO7iSST1U+6gZ4lplqFX8X4sImg2uXODQLhoxOvhxOOTQSLAncgbql4NNLJLJIHHunOvhkDr3IzaP+W+N7Sxw0OWh1jadN3Fi+YSxObi9FzA02Ba4mMlxdYFzc3WOV8J2W2l4PZ+Mne4aNG3c17gXet423BsPSPNWSyUJ20U9EyMWYxrRyaANrfRbSV9WDr6AXPmAotaKxuSI2yC+iMXBsMtOmVsuSqaztFHA4NmD4rmwLmOLT5ObcK2jkBFwbhZ/krbqVvGYbgVm1y1hfbq0ITaeosVbMdcXXPtkVrw6e4IWkKymoiKyBERAWE0Yc0tOhBB94ss0QeI8a4O/hkzm5yU+RyveMHMOHNuoPLyUAwmH82n8cTvE6MfN8fXm3fZd3+IPZmbvTWU5LnYWtkjJNnNbexHI5rgKeTuwZacF0RP5sPrRncsGx5t+CCXNTx1TGvjdZwzY9urTuLbjm0rClryXd1MA2UZi3ovHtMP1Gyxkp/+IpSHYs3MHoydR7Mn13W13dVkW+R8nxuH/a4IK/iPDC1xkisHHVujX/s7qosU7ZBbMEZEH0mHl5KxhrXRuEU+d/Qk0bJ0PsydN1p4lwvEQ5pwvGjv9LhuEFVUUdiXDI78nDqqLilXfPbb6/VdFNUXjkZIMLsJy57Xadx81yNa677IFHDuV7V+F3Z3uafv3D8yexH6YwfAB/F6R82rzPsxwX+01EUNsnuGLoweJ/yFvev0BE0AADIAWAGwGgCDctcr19JWh5VUqKt4JjmDh6Li7vbn02m35RZhs9uWRJGHUZlWkETWNDWgAAWAGyycoFdXCNt99hzKjoWbBdZSHCLnS9vftdUEFb3rO7lcWtdcEsJac+o089bKbT8L7oAmZ0kbcwZXAkC3tnUAc1Xcz0tqPtZ2WuejY+xcLkaG5H0VbW9omR2wtfITG+RoYCQ4NytfYk6c7JFx1r5Y4g04nR947kzIENd1N/l1CmdTGpIRON8Ae9hEUzra91MTJE7oSfEzzFx0Khdn+JOj/Kc0tcywMbiMTQcgQfXZyeLg+eQ6YrRUUIfY2GIXwk7X1F+RXHkwxPNe2lb/AFKbBMHD7brOV9hc5DcnQDcnpZVEFe6N2CQEW+nQ7hTahveYLuszxBzm5EXHPbkT1WmHLE/rbtS9ZjmFFU9rGvqYm072OY1xEhLTZ1vZksfDqMhq3kux4fUjEC3S9sly8PZGGOcPAaWAEBpNznt1AI+dl0dNrkLDL5aLq2zdGi+BfVYEREBERBF4nw9s8L4n3DXgtOEkEdQRoV49x/gc1LUZkd4cmSaMqAPUfs2b6r2tcn244WZIycIeLZtO41yOx3BGYKDy2MEF01O03v8AnU5yN9yB6r/kVlJCJv8AaKZwEmjgcg63qSDYjY6hZVEJDg4Ps8WayVwtflBUDnyfv8QtRa5z3Swju6huUsLtH/z5O+KDfFPHVMcx7bO0fG70gdv5EKEZn0xwyEui0bIcy3k2Tp+r4qS+NlUO8iPdzsuMxm07skbu36ahfaWuEhMUrcEoHiadHD2m39JpQVPaQeGNwth8Z95AtbpZcWzxSFdNxuIRl8bb4G4SATfCXNBcG/p6LnqGP8w+aD1H8J+FeOaYj0Q2Nvv8b/o34r0xq5X8OKXBQtPtvkf88A+TF1jQokYuWlwW5y1PUJRZzZczPN3jy7YXAXVNjD3AHMb+Spn8KwueYx4LnLUja4J1CpZaqA2LJYh8mB8TrGN7XNIOeTgQbcjnpopvc2WEjFmu0CXu2NGJxIAFy4uJtuScySpdHVteQ4EYhfUc9R8h8FBlpXEXIyOl75+XNVk0Rj8TTbzNlaES7WGbEbHJ3Ln5c1Ma1QeGGKSFnic4gAlxBAcTexYNcNwbHopwbbcOGx/dWiNKsamkbI2zhfkdx5FVjIZoZAGgvY4gE2JAG5cAbghWgqW4i2+Y1yP10W1Z3x0yf7CYtNWmO17gA+WvwUyDPRRXwAm+h5j781sppbOz216jms4tbFOr9e06i3TpW6L6sWPBAIzBWS7WQiIgIiICwkjDhYrNEHBdrOx/pSRAG4Ic05hw3aRuF57VREEXJY5mTJDm6P8Aw5PbiOgd8V769gIsVxPa3scH3kjADvrfUEbhB5s5rpHlzbRVbB4gfRkb19pp2dqFkSyrbhcDHNGcxo+N3Np9Zp+BWqsp8BwuuzB6Lhm6E/6ouY2R7TM4NJEVSwXY9ubZG9PaYdxqEFNx2WQgtlsXsGElujgRia621wcwue4cfzD5ldLxiQvvjYWTDKTO7XWFmvYd22C5iiOGb4IP0J2Pjw0NMP8ADafjcn6q8Co+x8l6GnP+GB8CR9leDRQMHlR5Ctkr7LRHIHaEHyIP0UJa54pcu7cAc73AOWVrLOniwtAW661Oeo19pQ+ItaLbEqrlscr4etr2623VhU+J9uYFuvNV89OQqa5WZVPFJJGsF/CGi5aMIcdPR9Ufp0VFEwVMhLiRBGcz7bh6ottn8+oVhWk4QxvpPOEdL6lYSw4A2NoGADwgFuI6kkgG+IkOJvyPksrbx1m3ctI1aYheU9f6zc2ZeEWBblbIcstOinx1DbYrjDqT5a+9cYyd0RxNOW/81aU1W2UHCbE6i+u64sfyb0/lzDe+GJ6X9CLtudXEuPmTe3uGEKWq2grtn7nXl5jZWwC6vizHjvfP25snEsQFKpaIPcL+rn/LyUSmqGvF2m6vKGLC3zXVGrx7hn0kNbYWC+oi0VEREBERAREQF8Lbr6iDjO1vY5soL2Czl5XX0RjJZICGtNwW+lEfbj/Tzav0MQuV7VdkGztLmizuYQeLcQe5+ESEYg0hjx6Mrdbg7OGtuq5OsbgkB6/XT53Xb8Y4W+HGwjIm+Hr7bOR5jfZcxxKC7b63G39a3F/cg9f/AAzrxJRYd2PcPc7xj6n4Lr3vAaSTYAXJOgA1JXiv4S9ou7qO5cbCWzP+sXLD78x717PiGHMXAsTlfK9zluokc/XdsYGNkwt7yQAmMEHC8ZgOaSLFoI01IFwpFKcUEczg1suVyxuDECQLFvUEHNReIdjRLVB7fBFYE4LemN2jQA3OWmvNTv7E8vGKTvA0WBsG26G2RPVUmVktz1Aqa9rLBzgLkAeZ08lYFi57itLgeXuzY7VxzDNsLv0HZ22/NZZrzSNxC9KxM8rAOvktz4cQz15/uqykkLDbMt5HVvkdx0+avYjlfO3O33Gqzx5q27lNqzDn+HUpfVScohhv+p2R+WJdAyiYCHBrQQCAQ0AgE4iAdgTnZZQ0zAcTRYm5NsrkgAuI3NgFuJXUzlz3HeHNGFzWm7nYThF26E4neyMreZC5yanLDdlwRqF6A5t1F4jwZkov6Lxo4fQ8wuHN8fc+VXRjza4lzvCOI964Mz7w6dehV3WNmhicCLNN2nO9tzb3Kgm7OOe4tLjG8EXLfWbsQrsxNhhIJJAaczfMkWAXFEeE+pbW1ZT0tY6N2JhsfkehG67fgXalk1mO8D+Wx6g7riKXhkrmYw02Av5gakDUhaCflmCNQRoQmLNfFzHStqRZ66CvqqOzb5DCC830t8M/n91br26W86xb24rRqdCIiugREQEREBERAXwhfUQc32n7KMqWHLNeKdpOz0lPIcQNjqbfM/uv0eqXj/Z1lQwgjOyD8t1EDo3iSPIg3y+y907BdsW10AcSBKzwyt3vs+3J2vncLgO1fYiSmLnNBLeXRcpw6ukpZmzQOwSN2OYcN2uHrNP/AKQfpI0rdhby0+CxLLKh7F9toq+MNyZO0XdETmLauYT6bOu266GQKiUdywIWZCYVSY2sgz8LBHh8JGnLyI5eSjxzvj8LsumRt1Ct7LXPEHCxH8ljk+PE8x2tF/ZBM0tGE3H9ajZZFyqX00jXjuxc6XvYebt7eXRT3SlpzB621HXqFNc0R+to1JNPuEpqyaVgw5XWxjbroZvk1OHix9xGo6hc1x7g00dnPJezY7DzGxXd0VDbN2vJTHxBwIIBB1BzB81jl+PGSP7XpkmrjP8A5NFFTGzg+VzcIDQQG5WubjLyVHwLhD5pWNt4RZzr/Frfueg6rouK9ixjD4vR3acyOVuY6FX/AAfhQhb+o6rijBkveK2jUVb/AJK1ruO5TYYQ1oA0AWxEXqxGnIIiKQREQEREBERAREQEREEHifCWTtLXBed9qPwta5hwa7WtcL1JfC1B+cJOwtXTFskReJGHE0iwIPQ7e/LZeodkO0E9TDaphMUzcicsEn62gegeYOXIrupaNjhYgL5FRMbo0BRoURasSFeTcPa7p5KFLwl2xB+SjSdq4rWSpj+HSez8wvjeFyH1beZCCJZZuGIZ5EaFWEXBXbuA8s1Nh4WxvU9f2WWTDGTtaLac01zmHNuvs5g9QNQV0tBTNDQ4Zki9z+2y2SUDHatHuy+i3gWUYcdqcWncFrRPT6iIuhQREQEREBERAREQEREBERAREQEREBERAREQEREBERAREQEREBERAREQEREBERAREQEREBERAREQEREBERAREQEREBERAREQEREBERAREQEREBERB//Z"/>
          <p:cNvSpPr>
            <a:spLocks noChangeAspect="1" noChangeArrowheads="1"/>
          </p:cNvSpPr>
          <p:nvPr/>
        </p:nvSpPr>
        <p:spPr bwMode="auto">
          <a:xfrm>
            <a:off x="63500" y="-3841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jpeg;base64,/9j/4AAQSkZJRgABAQAAAQABAAD/2wCEAAkGBxIQDxQQEBIPDxQPDw8PDw8PFA8PDw8PFBQWFhQUFBQYHCggGBolHBQUITEhJSkrLi4uFx8zODMsNygtLisBCgoKDg0OGxAQFywmHCQsLCwsLCwsLCwsLCwsLCwsLCwsLCwsLCwsLC8sLS03LCwsLCwsLCw0LCwsLCwtNywvLP/AABEIALMA+wMBIgACEQEDEQH/xAAcAAABBQEBAQAAAAAAAAAAAAABAAIDBAUGBwj/xAA/EAABBAAEBAMFBQYEBwEAAAABAAIDEQQFEiEGMUFRE2FxIjJCgbFSYpGhwQcUI3KC0UOi4fAzY3Oy0uLxFf/EABoBAQEAAwEBAAAAAAAAAAAAAAABAgMEBQb/xAAtEQACAgEDAwMDAwUBAAAAAAAAAQIDEQQSIRMxQSJRYQVxoUKx4SNigZHRFP/aAAwDAQACEQMRAD8A4EIhIJwC1gQRpEBEKAQCICIRpAABEBEBGkAKRpGkaQDaSTqRpAMSpOpKkA2kqTqSpANpCk+kqQDCgpKSpAR0lSeQlSAj0oaVLSFICKkKUtIUgIiEKUpCbSoI6QpSEJpCAjpKk9CkAQE4BIBOAQCATgEgE4BAIBFJGlAIBOSCNIBJUiAiqBqSdSVIBtIhv/xdfwdwoMS10uIa/wAMiotLtBc69z6Ltso4fgwji6JlOcK1OOo15E8lMkyeZ5dwvip262R007AvIZfyO62o/wBnslAvnib3DWufXzsLvMdjxG23O+Z/QdVyGZcWb1Hv58z/AKLFyM4xbIBwHGPexLiPuxhv5lykbwngm+9LI7+tg+gWPLmz5DZJ+qZ4xPxOHzU5M9qNt3CmCd7ssrf6mn6hU8VwI6rhna/ye3T/AJgSFQ1yDdryfI81JBnMjDv07W0pll2J9mY+ZZNPh/8AixuaOjx7TD/UFQpej5dxAJBpfTwdi19WR9Cqeb8KRzNMmEpjhuYT7rvT7J/JVSMJQaODpClNNC5ji1wLXNNOadiCmUsjEZSFJ9IUqQYQmkKQhCkBGQmkKQhAhAREIUpCEKQBATgE4NTg1ANARpPpKkA2kaRpauXcPYicams0tPxv9lp9O6AygEV1TeCZK9qaMeQa4/moJeD5+UbmSnsLafzTJMo51FddhuApiLkljj+6AZD+VJmL4Lcz3Z43n7Ja5p/IlQuTlF2fCPChkPi4plM0jw2O2138RA6KPJOD3F4diDTWkHQzcvN8iegXoEThdBh7DYUhGyWJga0NbTQ0AAAUAAsrPM4bA3f5N6n1U2bY9sDCTW3Tu5eUcTcRgOJPtv7dG+v9liZwh5LubZq+Yl0jtLe10KWBNnkLNhb/AOUfqVzWMxr5TbyT5dAoY2EmgL9FkoryZ5beEdG7igD3YifVwH0CczivvD+D/wD1WTBlEjuleqts4eefiaPkVg7al5OiOi1EllQZt4TiiBxpwfH5kBzfxC3Y/DnbbS146OaQaXIs4RkP+IwfIq3guHZoHa48QGnrTXEHyIvdTqV+GHo71+n9jVngdGd9x0d3Wzk+cFhAefR/UeR7hVvHDmaZACa3LdhfcXyUUOB2vW0DzWHUh7myOlvfDgzps7yhmNj1tps7G+yekg+yf0PReeSxFri1wLS0kEHYgjou0y3MvBFFxfXu0Kry36KlxH4WJeJYwY3kVJqFtdXI7dVFqK+24P6Zqu6rf4OVpKldlwDxuKcPu7n8FUIW+MlJZTOKyqdbxOLT+SMhAhSUgQsjWREJpClITSEBEQmqUhNpASgIp+lHSqBlIht7De9hXUp2ldZwJlQfIcQ8WIjUYPIv6n5fqoDR4b4UbEBLiAHPO7Yzu2P17u+i6R5T5JFWJtYmDY5jC92kdevYK457Yhpb17e87zPZV4pA1pI6/Qf3Kib3PM81SEjnOd5DsP7oxwgKM4ho6oxS+JdHSB16lMlNCMACgnzyaGaup2H6lUBE77f0Wbxfmwgge8nZjS1vclRssVlnEcecR07Qw7gGvuj7R8+y82keXGzfz3PqfNTZhinSPJduXHU716D0CigiLnUrHCWWdW1tqEe5JhMKXnyXR4DBNZ0TMHhw0ALQiC8+212P4PotJpIUL+73LUQU7WKKIK5DHa0pHW5BaUi7opHwmtlG8iNpc80QLcfsjt6rGTaNlcYy5YH6WAueRtuST7LQsDH8VNB0wt1/fdYb8h1WHn2avneWm2safZZ38z3KywV0V6Zd5nJdrudtfC9zYlz/ABDvj0+TAAEos6mH+I4+u6ybTgVtdcfY51fPPdnUYPiR3KQBw7jYhbY8PEN1sI9RzB+8FwDXK9l+OdE4OafUdCOxWp17Xuhwzo6kbY7LVlHQSxlpo/781GQtIPbiIg9vPt2d2VAhddNvUXz5Pntdo3p58cxfZkRCbSlITSFuOIjITaUhCFICzpS0qfQloVBBpXo+RxeFho2/dDj6u3K8/wBC9EjdTR/KPoozGRO+RRGQ8h1NKGR6Yx+49T9FizEnfPQ0j/YCjLieZThHupWxqGRAGq3DEwjd1H6Joanfwz3TBCZjA02CTsvN/wBqeZe1HADyDpX/AC90fj9F6IAADp5KhmOUYfECp4o5Nqtw9oD+YbqM21PDyeAjv1O61MqirdLiPDRxYuWOEFrGP0tBJcRtvuVZwDdgsNRL04PT+mwzNzfg0olbiCqxBXIguHB7uS5AFp4Zqyo3K5FiQFUyNNm0+mRlx58mj7y814tzQvk8FhOlht5B3dJ/ou0zfGaYtQ+FhcOxcdgvM3YN5JJIs2ST1JWyrEp5fg06hyhXsXeXL+3hFcNc48ySdh1J8l1Gb8AYzC4ZuIm8MNezWGavbAqyDtV0eS5+GF7Hgm6a4ElnMAHcjzXr2O4swkOQHBsxDcU90To2GQ6pDZsFzftDl8l1Jo8i2UotbUeLByljtxAAskgADcknkAnSStPwAehP6pYWQMkY/wBoaXtdbfeABHLzQ27pI6bO+CsVgomS4jwmGRniCPV/E09elWO3Nc80r0PjXPMJNluFghxAlOHjLdMmqSZx2om/ddsbJXnLSsZJeDZprJyT3o3uHsb4cmk+6+mnyPQrcx0VO9Vx0Lt12of4kLH9S0X6haIvZan78HVqodbSyXmPK/x/BRLUC1TlqaWr0D5ggLU2lOWpulAafgpeCtLwUPBQGd4K6/CS6omH7ov1WD4K0MtkoFh9QsZEZfeVGTW/mg5yjL1gTBqgb/JSBR37SlCyIAoamn4fwKcRsq9eagJhVGu6BQjGx+Sc7kozZHseA5vJqxMru80n/cVdwb9lnZm3TPIO00g/zFW8GVhcux6uhlhM24HK7G5ZsDlejK5Gj14yLOpRPkvZFRhntD1H1WqSOmtom4kl0xtZ9ogfJoXMlbfFkgDowTViTn6hczNu67PlRW+lehHHrJf1X8Y/YvN5G+xWGrmtw6kqs6PsuiHBxWSyMCeEzcdEWvCzMIyRKE9oTGOHcKdgWuR0wWSSJdhkhvDV2eR+IXJxMXW8PN/g13lH0C5pvlfc7Ir0Sz7MnMKaYlpmFNMK9M+QMwwpvgrSMSHhIDbMKY6JavgoHDKEMdzVGXUth2BtQPywoCqzFB3PY/VMlmTp8qceSoS5dOORB/mtYNA6LDYjWxrvKj6hWY5VzGVmWFxElFjuem7ae61nz1uP9CsQa4cmFwVDD5i0miQ0+fVXg/yVTGB7eSJQjI6Lhv2l4zERBvhSPjYb1hnskj1G6GcFng4PjCDw8dO3/mF340VHg3bLMeT1JJ6k7k+dq1gZOiWr05O7RTxJxZtRPV6F6zInK5C9cjPXTwacSu4eKys/DuWphSscGW85/jmLaJ3YyN/Gj+i5nCxgvaHFzWlw1uaLc1vxEDqavZd1xVhdeHd10ESD0HP8rXDwSlj2vad2ODh6g2FnQ/Rj2MNal1d3ukz1TibgvB//AIzMwwTHNHgxyEyud4ps0XO3r+ml5IZCu5zXj3E4vCfujWQRNIp1OI1A89IOwXDyQuaacCF0cPwebUpJYkxNlcOVJr33zA+SQUgTJvVefJZyGAPxMTfC8a32IS7wxKQCQwu6AkL0D9qQb+8RMhhEUYw0UkgaxojZK6/ZY4AV0BFleewmiCLBBBBGxBHIha+LzefEBomlfIG+6HHYLCVnGMFjpJOyMlLsQRMXaZFhqZGOrtUleXIfouXy7DGSRrB8TgF6Dl0IJc4cm1Ez0aNz+K5q1umjv1dnSok/jH++BGJMMSvmNMMa9I+TKBhTfCV4xpvhoU6IRoiNThqcGqEIPDS8NWNCOhAVHRKCTDrS0JhjUBizYXyVDEYYgbfh0XTOjVeTDgqA4XGsf9klWOGcxmE3hP8AccDpDtyHDkAV0s+CB6LMny6jqbsQbB7FQpuB3cUsri7LRPhztZAv+60MNiNQ32Iqx5+SstAcNJ6qFXB88ZjhDE8tN7cj3CrMfRten8W8OhxI5HctcvOMdgXwu0vBHY9Ctq5WGbNzT3LuXsNiAVeikXNscRyV2DHd9lzTpa7Hq06yM1iXDOowz1qYaRcrhsYO618LjAVpfB1rnsdE4B7aO4III7g815tm2BMEzozdDdhPxMPJd7h8Rsos3y5uJj2oObeh3Y/ZPksFLpyz4Zv6fXr2fqXb7ex54nC1bxGE0OLXt0uHMHZNbB2J+e66d6OH/wA77HrX7MsHgJMDiWviLJYGMfJiZmxueS5v+E1wrSCK87XmGdYZzcQ8OYIzrdTWt0NoHYht7ene11eQ8Zugw5w8sLJ26dAN6bb9l3cLCzXFOxMplcGtsANa29LWjkAsZWrBhp9JarW32MZjCr2GiUseHWzluX37btmjl3d5Bc87Mnr104L2Q4EtAcB7ch0Rj15u9F2+HwwjYGD4RXqepUGSZaWjxZBTiKY37DP7rUc1dWnr2rL7ng/U9UrJdOL4X5f8f9KhYmFitliaWLoPKKhYm6FbLENCoNsBHSnUnUoBlI0ngJUgGUgQpKQIQERamOapiEwhQEDmKtJArpCYQoDMdDRsJzXV3Vt7VVlYoUgzLDiVnn0K4zMsADbJGgjz/Rdr4lc+SrY7BNlHn3RMyTPJcz4Z026Fx/kdvXoVz00DmGnCvovUcwwbmE2DXcfqFzGZZaJOXVbFIHKQP0m1YjzF7XezRHW7U8mSTD3Wl47ivoUIclmJ9pojHV0hA/LmUcIvlm6F84R2xZtZPmz5HaWRSE7atJDmj1Jql0+7KJpurmCfZKyMvkZho/DhGsnd0jvid3pNfrkdbiXH/fJaZVQZvhrbk85NbMMujnb7QuvdewjW35rnJ+HJGn+G4PHn7Ll0OByySr9pmxoC9RNbbKMYhw2P+YbrmlXKHEXwetRrIXrNkeV5RzzMqnHNh+qv4fKJDzFeZ2WwJiRf0Wpw9h2yvd4oLg1oIFkC76rR6pS2+TvlKuqp284Rj4DJ7cAAZXfZaLHzXaZTkQYRJLTnj3Wj3Gf3K0cO1jBTGho7AUphIuyvTqPL5Z4Gr+qztWyC2r8scQmlqOpFdJ5RGWppapUqQhCWoaVNSFIDTRpJFAKkaSCKFBSVJySEIyE0hS0gQhSu4KNwVkhRuaoCo8KCQK65qifGpgGZMFTfKW8lrywLPxODJUBSkzCI7SlrfMnb8eipYnJopBqaQb+Jp5/MbFMx+Sa+dlY4yCaI3C+SP+UkD8OSGSJ5uHj0c/6/RQt4e8z+BViJmYD4mv8A+o1v1FK3GMZ8XgD5O/8AJXJStDkQHO/lQWjDgGRi/Zb5nn+JTf3ec+9KG+TGAfmUm5U0m3OkefvFByTjGsbsz2vvdEvDbJ7zQb8lJFhGt5BWGtTATa5TKLsmjI9m238wtDLcE2FpA3J5kotUrSsVXFPclybpaq6VfTcvSWWqVpVdpUrVsOfBOCnBRtUgQg5JEBGkA1BSUhSAvAogpgKNqgfaNplo2gHWjaZaNqAdaCFpWgAU0hPQQEZamlimQpCld0aidGrhCaWqYBnPhUD4FqmNRuiUwUx3QKMwLYdCozAhcmT4CXgrU8BIQIUzBGiI1p/uyIwypDOESkbEtAYdOEKEKLYlII1cEaPhqgqtYpAFNoQ0IQaAnAI6UaQgAEqTqSpUEgRSSQBCSKSAQRSSQCSSSUAUkEkAkkkkKFBJJABAopIBtJpCSShQUhSCSAKNJJKgKNJJIBJUkkhAUkkkgFSVJJKkEkkkgP/Z"/>
          <p:cNvSpPr>
            <a:spLocks noChangeAspect="1" noChangeArrowheads="1"/>
          </p:cNvSpPr>
          <p:nvPr/>
        </p:nvSpPr>
        <p:spPr bwMode="auto">
          <a:xfrm>
            <a:off x="215900" y="-2317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7821" y="1223158"/>
            <a:ext cx="2756916" cy="4594860"/>
          </a:xfrm>
          <a:prstGeom prst="rect">
            <a:avLst/>
          </a:prstGeom>
        </p:spPr>
      </p:pic>
    </p:spTree>
    <p:extLst>
      <p:ext uri="{BB962C8B-B14F-4D97-AF65-F5344CB8AC3E}">
        <p14:creationId xmlns:p14="http://schemas.microsoft.com/office/powerpoint/2010/main" val="82986903"/>
      </p:ext>
    </p:extLst>
  </p:cSld>
  <p:clrMapOvr>
    <a:masterClrMapping/>
  </p:clrMapOvr>
  <p:transition>
    <p:split orient="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5" y="406400"/>
            <a:ext cx="8153400" cy="723900"/>
          </a:xfrm>
        </p:spPr>
        <p:txBody>
          <a:bodyPr/>
          <a:lstStyle/>
          <a:p>
            <a:pPr>
              <a:defRPr/>
            </a:pPr>
            <a:r>
              <a:rPr lang="en-US" dirty="0" smtClean="0"/>
              <a:t>MPH2 – Managed Rack PDU</a:t>
            </a:r>
            <a:br>
              <a:rPr lang="en-US" dirty="0" smtClean="0"/>
            </a:br>
            <a:r>
              <a:rPr lang="en-US" dirty="0" smtClean="0">
                <a:solidFill>
                  <a:srgbClr val="000000"/>
                </a:solidFill>
              </a:rPr>
              <a:t>Easier Physical &amp; Electrical Integration</a:t>
            </a:r>
            <a:endParaRPr lang="en-US" dirty="0">
              <a:solidFill>
                <a:srgbClr val="0000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9343428"/>
              </p:ext>
            </p:extLst>
          </p:nvPr>
        </p:nvGraphicFramePr>
        <p:xfrm>
          <a:off x="381000" y="1295400"/>
          <a:ext cx="8305800" cy="4546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55596455"/>
      </p:ext>
    </p:extLst>
  </p:cSld>
  <p:clrMapOvr>
    <a:masterClrMapping/>
  </p:clrMapOvr>
  <p:transition>
    <p:split orient="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52400" y="2743200"/>
            <a:ext cx="8763000" cy="3175000"/>
          </a:xfrm>
        </p:spPr>
        <p:txBody>
          <a:bodyPr/>
          <a:lstStyle/>
          <a:p>
            <a:pPr lvl="1"/>
            <a:r>
              <a:rPr lang="en-US" sz="2800" b="1" u="sng" dirty="0" smtClean="0">
                <a:solidFill>
                  <a:schemeClr val="tx1">
                    <a:lumMod val="50000"/>
                  </a:schemeClr>
                </a:solidFill>
              </a:rPr>
              <a:t>Strategic Link</a:t>
            </a:r>
            <a:r>
              <a:rPr lang="en-US" sz="2800" b="1" dirty="0" smtClean="0">
                <a:solidFill>
                  <a:schemeClr val="tx1">
                    <a:lumMod val="50000"/>
                  </a:schemeClr>
                </a:solidFill>
              </a:rPr>
              <a:t>: </a:t>
            </a:r>
            <a:r>
              <a:rPr lang="en-US" sz="2800" b="1" i="1" dirty="0" smtClean="0">
                <a:solidFill>
                  <a:schemeClr val="tx1">
                    <a:lumMod val="50000"/>
                  </a:schemeClr>
                </a:solidFill>
              </a:rPr>
              <a:t>Data Center Sales &amp; Support</a:t>
            </a:r>
          </a:p>
          <a:p>
            <a:pPr lvl="4"/>
            <a:endParaRPr lang="en-US" b="1" i="1" dirty="0" smtClean="0">
              <a:solidFill>
                <a:schemeClr val="tx1">
                  <a:lumMod val="50000"/>
                </a:schemeClr>
              </a:solidFill>
            </a:endParaRPr>
          </a:p>
          <a:p>
            <a:pPr lvl="1"/>
            <a:r>
              <a:rPr lang="en-US" sz="2800" b="1" u="sng" dirty="0" smtClean="0">
                <a:solidFill>
                  <a:schemeClr val="tx1">
                    <a:lumMod val="50000"/>
                  </a:schemeClr>
                </a:solidFill>
              </a:rPr>
              <a:t>Market Opportunity</a:t>
            </a:r>
            <a:r>
              <a:rPr lang="en-US" sz="2800" b="1" dirty="0" smtClean="0">
                <a:solidFill>
                  <a:schemeClr val="tx1">
                    <a:lumMod val="50000"/>
                  </a:schemeClr>
                </a:solidFill>
              </a:rPr>
              <a:t>: </a:t>
            </a:r>
            <a:r>
              <a:rPr lang="en-US" sz="2800" b="1" i="1" dirty="0" smtClean="0">
                <a:solidFill>
                  <a:schemeClr val="tx1">
                    <a:lumMod val="50000"/>
                  </a:schemeClr>
                </a:solidFill>
              </a:rPr>
              <a:t>Large &amp; Growing</a:t>
            </a:r>
            <a:endParaRPr lang="en-US" sz="2800" i="1" dirty="0" smtClean="0">
              <a:solidFill>
                <a:schemeClr val="tx1">
                  <a:lumMod val="50000"/>
                </a:schemeClr>
              </a:solidFill>
            </a:endParaRPr>
          </a:p>
          <a:p>
            <a:pPr lvl="4"/>
            <a:endParaRPr lang="en-US" b="1" i="1" dirty="0" smtClean="0">
              <a:solidFill>
                <a:schemeClr val="tx1">
                  <a:lumMod val="50000"/>
                </a:schemeClr>
              </a:solidFill>
            </a:endParaRPr>
          </a:p>
          <a:p>
            <a:pPr lvl="1"/>
            <a:r>
              <a:rPr lang="en-US" sz="2800" b="1" u="sng" dirty="0" smtClean="0">
                <a:solidFill>
                  <a:schemeClr val="tx1">
                    <a:lumMod val="50000"/>
                  </a:schemeClr>
                </a:solidFill>
              </a:rPr>
              <a:t>Market Leading Technology</a:t>
            </a:r>
            <a:r>
              <a:rPr lang="en-US" sz="2800" b="1" dirty="0" smtClean="0">
                <a:solidFill>
                  <a:schemeClr val="tx1">
                    <a:lumMod val="50000"/>
                  </a:schemeClr>
                </a:solidFill>
              </a:rPr>
              <a:t>: </a:t>
            </a:r>
            <a:r>
              <a:rPr lang="en-US" sz="2800" b="1" i="1" dirty="0" smtClean="0">
                <a:solidFill>
                  <a:srgbClr val="FF0000"/>
                </a:solidFill>
              </a:rPr>
              <a:t>What You Have!</a:t>
            </a:r>
            <a:r>
              <a:rPr lang="en-US" sz="2800" b="1" i="1" dirty="0" smtClean="0">
                <a:solidFill>
                  <a:schemeClr val="tx1">
                    <a:lumMod val="50000"/>
                  </a:schemeClr>
                </a:solidFill>
              </a:rPr>
              <a:t>		Liebert MPX &amp; Now MPH2  </a:t>
            </a:r>
            <a:endParaRPr lang="en-US" sz="2800" dirty="0" smtClean="0">
              <a:solidFill>
                <a:schemeClr val="tx1">
                  <a:lumMod val="50000"/>
                </a:schemeClr>
              </a:solidFill>
            </a:endParaRPr>
          </a:p>
          <a:p>
            <a:endParaRPr lang="en-US" dirty="0" smtClean="0"/>
          </a:p>
          <a:p>
            <a:pPr lvl="0"/>
            <a:endParaRPr lang="en-US" sz="2400" dirty="0" smtClean="0"/>
          </a:p>
        </p:txBody>
      </p:sp>
      <p:sp>
        <p:nvSpPr>
          <p:cNvPr id="4" name="TextBox 3"/>
          <p:cNvSpPr txBox="1"/>
          <p:nvPr/>
        </p:nvSpPr>
        <p:spPr>
          <a:xfrm>
            <a:off x="762000" y="1752600"/>
            <a:ext cx="7543800" cy="707886"/>
          </a:xfrm>
          <a:prstGeom prst="rect">
            <a:avLst/>
          </a:prstGeom>
          <a:solidFill>
            <a:schemeClr val="tx1">
              <a:lumMod val="50000"/>
            </a:schemeClr>
          </a:solidFill>
        </p:spPr>
        <p:txBody>
          <a:bodyPr wrap="square" rtlCol="0">
            <a:spAutoFit/>
          </a:bodyPr>
          <a:lstStyle/>
          <a:p>
            <a:pPr algn="ctr"/>
            <a:r>
              <a:rPr lang="en-US" sz="4000" b="1" i="1" dirty="0" smtClean="0">
                <a:solidFill>
                  <a:schemeClr val="bg1"/>
                </a:solidFill>
                <a:latin typeface="+mj-lt"/>
              </a:rPr>
              <a:t>Why Focus on Rack PDUs?</a:t>
            </a:r>
            <a:endParaRPr lang="en-US" sz="4000" b="1" i="1" dirty="0">
              <a:solidFill>
                <a:schemeClr val="bg1"/>
              </a:solidFill>
              <a:latin typeface="+mj-lt"/>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p:cNvSpPr txBox="1">
            <a:spLocks/>
          </p:cNvSpPr>
          <p:nvPr/>
        </p:nvSpPr>
        <p:spPr>
          <a:xfrm>
            <a:off x="584200" y="257175"/>
            <a:ext cx="8559800" cy="873125"/>
          </a:xfrm>
          <a:prstGeom prst="rect">
            <a:avLst/>
          </a:prstGeom>
        </p:spPr>
        <p:txBody>
          <a:bodyPr lIns="86493" tIns="43247" rIns="86493" bIns="43247"/>
          <a:lstStyle>
            <a:lvl1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mj-lt"/>
                <a:ea typeface="+mj-ea"/>
                <a:cs typeface="+mj-cs"/>
              </a:defRPr>
            </a:lvl1pPr>
            <a:lvl2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2pPr>
            <a:lvl3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3pPr>
            <a:lvl4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4pPr>
            <a:lvl5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5pPr>
            <a:lvl6pPr marL="457119"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6pPr>
            <a:lvl7pPr marL="914237"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7pPr>
            <a:lvl8pPr marL="1371355"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8pPr>
            <a:lvl9pPr marL="1828474"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9pPr>
          </a:lstStyle>
          <a:p>
            <a:pPr eaLnBrk="1" hangingPunct="1">
              <a:defRPr/>
            </a:pPr>
            <a:r>
              <a:rPr lang="en-US" dirty="0" smtClean="0"/>
              <a:t/>
            </a:r>
            <a:br>
              <a:rPr lang="en-US" dirty="0" smtClean="0"/>
            </a:br>
            <a:r>
              <a:rPr lang="en-US" dirty="0" smtClean="0"/>
              <a:t/>
            </a:r>
            <a:br>
              <a:rPr lang="en-US" dirty="0" smtClean="0"/>
            </a:br>
            <a:r>
              <a:rPr lang="en-US" dirty="0" smtClean="0"/>
              <a:t/>
            </a:r>
            <a:br>
              <a:rPr lang="en-US" dirty="0" smtClean="0"/>
            </a:br>
            <a:endParaRPr lang="en-US" sz="2800" dirty="0"/>
          </a:p>
        </p:txBody>
      </p:sp>
      <p:sp>
        <p:nvSpPr>
          <p:cNvPr id="5" name="Title 4"/>
          <p:cNvSpPr txBox="1">
            <a:spLocks/>
          </p:cNvSpPr>
          <p:nvPr/>
        </p:nvSpPr>
        <p:spPr>
          <a:xfrm>
            <a:off x="494800" y="-942975"/>
            <a:ext cx="9144000" cy="723900"/>
          </a:xfrm>
          <a:prstGeom prst="rect">
            <a:avLst/>
          </a:prstGeom>
        </p:spPr>
        <p:txBody>
          <a:bodyPr lIns="86493" tIns="43247" rIns="86493" bIns="43247"/>
          <a:lstStyle>
            <a:lvl1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mj-lt"/>
                <a:ea typeface="+mj-ea"/>
                <a:cs typeface="+mj-cs"/>
              </a:defRPr>
            </a:lvl1pPr>
            <a:lvl2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2pPr>
            <a:lvl3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3pPr>
            <a:lvl4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4pPr>
            <a:lvl5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5pPr>
            <a:lvl6pPr marL="457119"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6pPr>
            <a:lvl7pPr marL="914237"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7pPr>
            <a:lvl8pPr marL="1371355"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8pPr>
            <a:lvl9pPr marL="1828474"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9pPr>
          </a:lstStyle>
          <a:p>
            <a:pPr eaLnBrk="1" hangingPunct="1">
              <a:defRPr/>
            </a:pPr>
            <a:r>
              <a:rPr lang="en-US" dirty="0" smtClean="0"/>
              <a:t/>
            </a:r>
            <a:br>
              <a:rPr lang="en-US" dirty="0" smtClean="0"/>
            </a:br>
            <a:r>
              <a:rPr lang="en-US" dirty="0" smtClean="0"/>
              <a:t/>
            </a:r>
            <a:br>
              <a:rPr lang="en-US" dirty="0" smtClean="0"/>
            </a:br>
            <a:r>
              <a:rPr lang="en-US" dirty="0" smtClean="0"/>
              <a:t/>
            </a:r>
            <a:br>
              <a:rPr lang="en-US" dirty="0" smtClean="0"/>
            </a:br>
            <a:r>
              <a:rPr lang="en-US" dirty="0" smtClean="0"/>
              <a:t>Emerson Network Power</a:t>
            </a:r>
          </a:p>
          <a:p>
            <a:pPr eaLnBrk="1" hangingPunct="1">
              <a:defRPr/>
            </a:pPr>
            <a:r>
              <a:rPr lang="en-US" dirty="0" smtClean="0"/>
              <a:t>	MPH2 Portfolio</a:t>
            </a:r>
            <a:endParaRPr lang="en-US" sz="2800" dirty="0"/>
          </a:p>
        </p:txBody>
      </p:sp>
      <p:graphicFrame>
        <p:nvGraphicFramePr>
          <p:cNvPr id="7" name="Table 5"/>
          <p:cNvGraphicFramePr>
            <a:graphicFrameLocks noGrp="1"/>
          </p:cNvGraphicFramePr>
          <p:nvPr>
            <p:extLst>
              <p:ext uri="{D42A27DB-BD31-4B8C-83A1-F6EECF244321}">
                <p14:modId xmlns:p14="http://schemas.microsoft.com/office/powerpoint/2010/main" val="2158348621"/>
              </p:ext>
            </p:extLst>
          </p:nvPr>
        </p:nvGraphicFramePr>
        <p:xfrm>
          <a:off x="1664525" y="1756965"/>
          <a:ext cx="5903912" cy="2382608"/>
        </p:xfrm>
        <a:graphic>
          <a:graphicData uri="http://schemas.openxmlformats.org/drawingml/2006/table">
            <a:tbl>
              <a:tblPr/>
              <a:tblGrid>
                <a:gridCol w="1743906"/>
                <a:gridCol w="1014635"/>
                <a:gridCol w="1116099"/>
                <a:gridCol w="1116099"/>
                <a:gridCol w="913173"/>
              </a:tblGrid>
              <a:tr h="487332">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mj-lt"/>
                          <a:ea typeface="ＭＳ Ｐゴシック" charset="-128"/>
                          <a:cs typeface="Arial" charset="0"/>
                        </a:rPr>
                        <a:t>Brand</a:t>
                      </a:r>
                    </a:p>
                  </a:txBody>
                  <a:tcPr marL="9023" marR="9023" marT="9026" marB="0" anchor="ctr" horzOverflow="overflow">
                    <a:lnL w="12700" cap="flat" cmpd="sng" algn="ctr">
                      <a:solidFill>
                        <a:srgbClr val="0F245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c gridSpan="4">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bg1"/>
                          </a:solidFill>
                          <a:effectLst/>
                          <a:latin typeface="+mj-lt"/>
                          <a:ea typeface="ＭＳ Ｐゴシック" charset="-128"/>
                          <a:cs typeface="Arial" charset="0"/>
                        </a:rPr>
                        <a:t>Emerson Network Power MPH2</a:t>
                      </a:r>
                    </a:p>
                  </a:txBody>
                  <a:tcPr marL="9023" marR="9023" marT="9026"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c hMerge="1">
                  <a:txBody>
                    <a:bodyPr/>
                    <a:lstStyle/>
                    <a:p>
                      <a:endParaRPr lang="de-DE"/>
                    </a:p>
                  </a:txBody>
                  <a:tcPr/>
                </a:tc>
                <a:tc hMerge="1">
                  <a:txBody>
                    <a:bodyPr/>
                    <a:lstStyle/>
                    <a:p>
                      <a:pPr marL="0" marR="0" lvl="0" indent="0" algn="ctr" defTabSz="455613" rtl="0" eaLnBrk="1" fontAlgn="b"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chemeClr val="bg1"/>
                        </a:solidFill>
                        <a:effectLst/>
                        <a:latin typeface="Arial" charset="0"/>
                        <a:ea typeface="ＭＳ Ｐゴシック" charset="-128"/>
                        <a:cs typeface="Arial" charset="0"/>
                      </a:endParaRPr>
                    </a:p>
                  </a:txBody>
                  <a:tcPr marL="9024" marR="9024" marT="902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c hMerge="1">
                  <a:txBody>
                    <a:bodyPr/>
                    <a:lstStyle/>
                    <a:p>
                      <a:pPr marL="0" marR="0" lvl="0" indent="0" algn="ctr" defTabSz="455613" rtl="0" eaLnBrk="1" fontAlgn="b"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chemeClr val="bg1"/>
                        </a:solidFill>
                        <a:effectLst/>
                        <a:latin typeface="Arial" charset="0"/>
                        <a:ea typeface="ＭＳ Ｐゴシック" charset="-128"/>
                        <a:cs typeface="Arial" charset="0"/>
                      </a:endParaRPr>
                    </a:p>
                  </a:txBody>
                  <a:tcPr marL="9024" marR="9024" marT="9024"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r>
              <a:tr h="711592">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mj-lt"/>
                          <a:ea typeface="ＭＳ Ｐゴシック" charset="-128"/>
                          <a:cs typeface="Arial" charset="0"/>
                        </a:rPr>
                        <a:t>Model / Capabilities</a:t>
                      </a:r>
                    </a:p>
                  </a:txBody>
                  <a:tcPr marL="9023" marR="9023" marT="9026" marB="0" anchor="ctr" horzOverflow="overflow">
                    <a:lnL w="12700" cap="flat" cmpd="sng" algn="ctr">
                      <a:solidFill>
                        <a:srgbClr val="0F245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bg1"/>
                          </a:solidFill>
                          <a:effectLst/>
                          <a:latin typeface="+mj-lt"/>
                          <a:ea typeface="ＭＳ Ｐゴシック" charset="-128"/>
                          <a:cs typeface="Arial" charset="0"/>
                        </a:rPr>
                        <a:t>MPH2R</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bg1"/>
                          </a:solidFill>
                          <a:effectLst/>
                          <a:latin typeface="+mj-lt"/>
                          <a:ea typeface="ＭＳ Ｐゴシック" charset="-128"/>
                          <a:cs typeface="Arial" charset="0"/>
                        </a:rPr>
                        <a:t>MPH2M</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bg1"/>
                          </a:solidFill>
                          <a:effectLst/>
                          <a:latin typeface="+mj-lt"/>
                          <a:ea typeface="ＭＳ Ｐゴシック" charset="-128"/>
                          <a:cs typeface="Arial" charset="0"/>
                        </a:rPr>
                        <a:t>MPH2C</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bg1"/>
                          </a:solidFill>
                          <a:effectLst/>
                          <a:latin typeface="+mj-lt"/>
                          <a:ea typeface="ＭＳ Ｐゴシック" charset="-128"/>
                          <a:cs typeface="Arial" charset="0"/>
                        </a:rPr>
                        <a:t>MPH2B</a:t>
                      </a:r>
                    </a:p>
                  </a:txBody>
                  <a:tcPr marL="9023" marR="9023" marT="9026"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r>
              <a:tr h="406624">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mj-lt"/>
                          <a:ea typeface="ＭＳ Ｐゴシック" charset="-128"/>
                          <a:cs typeface="Arial" charset="0"/>
                        </a:rPr>
                        <a:t>Strip Level Metering</a:t>
                      </a:r>
                    </a:p>
                  </a:txBody>
                  <a:tcPr marL="9023" marR="9023" marT="9026" marB="0" anchor="ctr" horzOverflow="overflow">
                    <a:lnL w="12700" cap="flat" cmpd="sng" algn="ctr">
                      <a:solidFill>
                        <a:srgbClr val="0F245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kern="1200"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lumMod val="85000"/>
                      </a:schemeClr>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r>
              <a:tr h="444443">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mj-lt"/>
                          <a:ea typeface="ＭＳ Ｐゴシック" charset="-128"/>
                          <a:cs typeface="Arial" charset="0"/>
                        </a:rPr>
                        <a:t>Outlet Level Metering</a:t>
                      </a:r>
                    </a:p>
                  </a:txBody>
                  <a:tcPr marL="9023" marR="9023" marT="9026" marB="0" anchor="ctr" horzOverflow="overflow">
                    <a:lnL w="12700" cap="flat" cmpd="sng" algn="ctr">
                      <a:solidFill>
                        <a:srgbClr val="0F245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lumMod val="85000"/>
                      </a:schemeClr>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lumMod val="85000"/>
                      </a:schemeClr>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0000"/>
                        </a:solidFill>
                        <a:effectLst/>
                        <a:latin typeface="+mj-lt"/>
                        <a:ea typeface="ＭＳ Ｐゴシック" charset="-128"/>
                        <a:cs typeface="Arial" charset="0"/>
                      </a:endParaRP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endParaRPr kumimoji="0" lang="en-US" sz="1600" b="1" i="0" u="none" strike="noStrike" kern="1200" cap="none" normalizeH="0" baseline="0" dirty="0" smtClean="0">
                        <a:ln>
                          <a:noFill/>
                        </a:ln>
                        <a:solidFill>
                          <a:srgbClr val="000000"/>
                        </a:solidFill>
                        <a:effectLst/>
                        <a:latin typeface="+mj-lt"/>
                        <a:ea typeface="ＭＳ Ｐゴシック" charset="-128"/>
                        <a:cs typeface="Arial" charset="0"/>
                      </a:endParaRPr>
                    </a:p>
                  </a:txBody>
                  <a:tcPr marL="9023" marR="9023" marT="9026"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32617">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mj-lt"/>
                          <a:ea typeface="ＭＳ Ｐゴシック" charset="-128"/>
                          <a:cs typeface="Arial" charset="0"/>
                        </a:rPr>
                        <a:t>Outlet Switching</a:t>
                      </a:r>
                    </a:p>
                  </a:txBody>
                  <a:tcPr marL="9023" marR="9023" marT="9026" marB="0" anchor="ctr" horzOverflow="overflow">
                    <a:lnL w="12700" cap="flat" cmpd="sng" algn="ctr">
                      <a:solidFill>
                        <a:srgbClr val="0F245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0000"/>
                        </a:solidFill>
                        <a:effectLst/>
                        <a:latin typeface="+mj-lt"/>
                        <a:ea typeface="ＭＳ Ｐゴシック" charset="-128"/>
                        <a:cs typeface="Arial" charset="0"/>
                      </a:endParaRP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0000"/>
                        </a:solidFill>
                        <a:effectLst/>
                        <a:latin typeface="+mj-lt"/>
                        <a:ea typeface="ＭＳ Ｐゴシック" charset="-128"/>
                        <a:cs typeface="Arial" charset="0"/>
                      </a:endParaRPr>
                    </a:p>
                  </a:txBody>
                  <a:tcPr marL="9023" marR="9023" marT="9026"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667607228"/>
      </p:ext>
    </p:extLst>
  </p:cSld>
  <p:clrMapOvr>
    <a:masterClrMapping/>
  </p:clrMapOvr>
  <p:transition>
    <p:split orient="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6"/>
          <p:cNvSpPr>
            <a:spLocks noChangeArrowheads="1"/>
          </p:cNvSpPr>
          <p:nvPr/>
        </p:nvSpPr>
        <p:spPr bwMode="auto">
          <a:xfrm>
            <a:off x="6400800" y="1143000"/>
            <a:ext cx="2743200" cy="6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2000" u="sng">
                <a:solidFill>
                  <a:srgbClr val="4B4B4B"/>
                </a:solidFill>
              </a:rPr>
              <a:t>Local Display</a:t>
            </a:r>
            <a:br>
              <a:rPr lang="en-US" altLang="de-DE" sz="2000" u="sng">
                <a:solidFill>
                  <a:srgbClr val="4B4B4B"/>
                </a:solidFill>
              </a:rPr>
            </a:br>
            <a:r>
              <a:rPr lang="en-US" altLang="de-DE" sz="1800" i="1" u="sng">
                <a:solidFill>
                  <a:srgbClr val="4B4B4B"/>
                </a:solidFill>
              </a:rPr>
              <a:t>(RPC-BDM)</a:t>
            </a:r>
          </a:p>
        </p:txBody>
      </p:sp>
      <p:sp>
        <p:nvSpPr>
          <p:cNvPr id="50180" name="Rectangle 7"/>
          <p:cNvSpPr>
            <a:spLocks noChangeArrowheads="1"/>
          </p:cNvSpPr>
          <p:nvPr/>
        </p:nvSpPr>
        <p:spPr bwMode="auto">
          <a:xfrm>
            <a:off x="457200" y="1185863"/>
            <a:ext cx="31416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2000" u="sng">
                <a:solidFill>
                  <a:srgbClr val="4B4B4B"/>
                </a:solidFill>
              </a:rPr>
              <a:t>Bus Bar </a:t>
            </a:r>
            <a:r>
              <a:rPr lang="en-US" altLang="de-DE" sz="1800" i="1" u="sng">
                <a:solidFill>
                  <a:srgbClr val="4B4B4B"/>
                </a:solidFill>
              </a:rPr>
              <a:t>(MPX-PRC)</a:t>
            </a:r>
          </a:p>
        </p:txBody>
      </p:sp>
      <p:sp>
        <p:nvSpPr>
          <p:cNvPr id="50181" name="Rectangle 11"/>
          <p:cNvSpPr>
            <a:spLocks noChangeArrowheads="1"/>
          </p:cNvSpPr>
          <p:nvPr/>
        </p:nvSpPr>
        <p:spPr bwMode="auto">
          <a:xfrm>
            <a:off x="533400" y="3556000"/>
            <a:ext cx="4191000" cy="701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2000" u="sng">
                <a:solidFill>
                  <a:srgbClr val="4B4B4B"/>
                </a:solidFill>
              </a:rPr>
              <a:t>Output Module</a:t>
            </a:r>
          </a:p>
          <a:p>
            <a:pPr algn="l">
              <a:spcBef>
                <a:spcPct val="0"/>
              </a:spcBef>
              <a:buSzPct val="100000"/>
            </a:pPr>
            <a:r>
              <a:rPr lang="en-US" altLang="de-DE" sz="2000" b="0">
                <a:solidFill>
                  <a:srgbClr val="4B4B4B"/>
                </a:solidFill>
              </a:rPr>
              <a:t>             </a:t>
            </a:r>
            <a:r>
              <a:rPr lang="en-US" altLang="de-DE" sz="1800" b="0">
                <a:solidFill>
                  <a:srgbClr val="4B4B4B"/>
                </a:solidFill>
              </a:rPr>
              <a:t>(</a:t>
            </a:r>
            <a:r>
              <a:rPr lang="en-US" altLang="de-DE" sz="1800" i="1">
                <a:solidFill>
                  <a:srgbClr val="4B4B4B"/>
                </a:solidFill>
              </a:rPr>
              <a:t>MPX-BRM)</a:t>
            </a:r>
          </a:p>
        </p:txBody>
      </p:sp>
      <p:sp>
        <p:nvSpPr>
          <p:cNvPr id="50182" name="Rectangle 16"/>
          <p:cNvSpPr>
            <a:spLocks noChangeArrowheads="1"/>
          </p:cNvSpPr>
          <p:nvPr/>
        </p:nvSpPr>
        <p:spPr bwMode="auto">
          <a:xfrm>
            <a:off x="4876800" y="3862388"/>
            <a:ext cx="4267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2000" u="sng">
                <a:solidFill>
                  <a:srgbClr val="4B4B4B"/>
                </a:solidFill>
              </a:rPr>
              <a:t>Input Module </a:t>
            </a:r>
            <a:r>
              <a:rPr lang="en-US" altLang="de-DE" sz="1800" i="1" u="sng">
                <a:solidFill>
                  <a:srgbClr val="4B4B4B"/>
                </a:solidFill>
              </a:rPr>
              <a:t>(MPX-PEM)</a:t>
            </a:r>
          </a:p>
        </p:txBody>
      </p:sp>
      <p:pic>
        <p:nvPicPr>
          <p:cNvPr id="50183"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3138" y="1566863"/>
            <a:ext cx="1295400" cy="118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4"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4900" y="1295400"/>
            <a:ext cx="1371600" cy="101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5" name="Picture 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89400" y="1371600"/>
            <a:ext cx="61912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6" name="Picture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9200" y="4241800"/>
            <a:ext cx="2200275"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7" name="Text Box 13"/>
          <p:cNvSpPr txBox="1">
            <a:spLocks noChangeArrowheads="1"/>
          </p:cNvSpPr>
          <p:nvPr/>
        </p:nvSpPr>
        <p:spPr bwMode="auto">
          <a:xfrm>
            <a:off x="625475" y="1643063"/>
            <a:ext cx="1966913"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85725" indent="-85725">
              <a:defRPr sz="1600" b="1">
                <a:solidFill>
                  <a:schemeClr val="tx1"/>
                </a:solidFill>
                <a:latin typeface="Arial" charset="0"/>
                <a:cs typeface="Arial" charset="0"/>
              </a:defRPr>
            </a:lvl1pPr>
            <a:lvl2pPr>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FontTx/>
              <a:buChar char="•"/>
            </a:pPr>
            <a:r>
              <a:rPr lang="en-US" altLang="de-DE" sz="1200" b="0">
                <a:solidFill>
                  <a:srgbClr val="4B4B4B"/>
                </a:solidFill>
              </a:rPr>
              <a:t>2 lengths:</a:t>
            </a:r>
          </a:p>
          <a:p>
            <a:pPr lvl="1" algn="l">
              <a:spcBef>
                <a:spcPct val="0"/>
              </a:spcBef>
              <a:buFontTx/>
              <a:buChar char="•"/>
            </a:pPr>
            <a:r>
              <a:rPr lang="en-US" altLang="de-DE" sz="1200" b="0">
                <a:solidFill>
                  <a:srgbClr val="4B4B4B"/>
                </a:solidFill>
              </a:rPr>
              <a:t> 1035 mm </a:t>
            </a:r>
          </a:p>
          <a:p>
            <a:pPr lvl="1" algn="l">
              <a:spcBef>
                <a:spcPct val="0"/>
              </a:spcBef>
              <a:buFontTx/>
              <a:buChar char="•"/>
            </a:pPr>
            <a:r>
              <a:rPr lang="en-US" altLang="de-DE" sz="1200" b="0">
                <a:solidFill>
                  <a:srgbClr val="4B4B4B"/>
                </a:solidFill>
              </a:rPr>
              <a:t> 1880 mm</a:t>
            </a:r>
          </a:p>
          <a:p>
            <a:pPr algn="l">
              <a:spcBef>
                <a:spcPct val="0"/>
              </a:spcBef>
              <a:buFontTx/>
              <a:buChar char="•"/>
            </a:pPr>
            <a:r>
              <a:rPr lang="en-US" altLang="de-DE" sz="1200" b="0">
                <a:solidFill>
                  <a:srgbClr val="4B4B4B"/>
                </a:solidFill>
              </a:rPr>
              <a:t>With power and communication bus</a:t>
            </a:r>
          </a:p>
          <a:p>
            <a:pPr algn="l">
              <a:spcBef>
                <a:spcPct val="0"/>
              </a:spcBef>
              <a:buFontTx/>
              <a:buChar char="•"/>
            </a:pPr>
            <a:r>
              <a:rPr lang="en-US" altLang="de-DE" sz="1200" b="0">
                <a:solidFill>
                  <a:srgbClr val="4B4B4B"/>
                </a:solidFill>
              </a:rPr>
              <a:t>T-slot on rear for optimal rack installation</a:t>
            </a:r>
          </a:p>
        </p:txBody>
      </p:sp>
      <p:sp>
        <p:nvSpPr>
          <p:cNvPr id="50188" name="Text Box 15"/>
          <p:cNvSpPr txBox="1">
            <a:spLocks noChangeArrowheads="1"/>
          </p:cNvSpPr>
          <p:nvPr/>
        </p:nvSpPr>
        <p:spPr bwMode="auto">
          <a:xfrm>
            <a:off x="6286500" y="1770063"/>
            <a:ext cx="27813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FontTx/>
              <a:buChar char="•"/>
            </a:pPr>
            <a:r>
              <a:rPr lang="en-US" altLang="de-DE" sz="1200" b="0">
                <a:solidFill>
                  <a:srgbClr val="4B4B4B"/>
                </a:solidFill>
              </a:rPr>
              <a:t> Local monitoring for up to 4 PDUs</a:t>
            </a:r>
          </a:p>
          <a:p>
            <a:pPr algn="l">
              <a:spcBef>
                <a:spcPct val="0"/>
              </a:spcBef>
              <a:buFontTx/>
              <a:buChar char="•"/>
            </a:pPr>
            <a:r>
              <a:rPr lang="en-US" altLang="de-DE" sz="1200" b="0">
                <a:solidFill>
                  <a:srgbClr val="4B4B4B"/>
                </a:solidFill>
              </a:rPr>
              <a:t> Connected to PDU</a:t>
            </a:r>
          </a:p>
          <a:p>
            <a:pPr algn="l">
              <a:spcBef>
                <a:spcPct val="0"/>
              </a:spcBef>
              <a:buFontTx/>
              <a:buChar char="•"/>
            </a:pPr>
            <a:r>
              <a:rPr lang="en-US" altLang="de-DE" sz="1200" b="0">
                <a:solidFill>
                  <a:srgbClr val="4B4B4B"/>
                </a:solidFill>
              </a:rPr>
              <a:t> In the rack or outside </a:t>
            </a:r>
          </a:p>
        </p:txBody>
      </p:sp>
      <p:sp>
        <p:nvSpPr>
          <p:cNvPr id="50189" name="Text Box 16"/>
          <p:cNvSpPr txBox="1">
            <a:spLocks noChangeArrowheads="1"/>
          </p:cNvSpPr>
          <p:nvPr/>
        </p:nvSpPr>
        <p:spPr bwMode="auto">
          <a:xfrm>
            <a:off x="465138" y="5149850"/>
            <a:ext cx="3367087"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charset="0"/>
                <a:cs typeface="Arial" charset="0"/>
              </a:defRPr>
            </a:lvl1pPr>
            <a:lvl2pPr>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FontTx/>
              <a:buChar char="•"/>
            </a:pPr>
            <a:r>
              <a:rPr lang="en-US" altLang="de-DE" sz="1200" b="0">
                <a:solidFill>
                  <a:srgbClr val="4B4B4B"/>
                </a:solidFill>
              </a:rPr>
              <a:t> Different versions:</a:t>
            </a:r>
          </a:p>
          <a:p>
            <a:pPr lvl="1" algn="l">
              <a:spcBef>
                <a:spcPct val="0"/>
              </a:spcBef>
              <a:buFontTx/>
              <a:buChar char="•"/>
            </a:pPr>
            <a:r>
              <a:rPr lang="en-US" altLang="de-DE" sz="1200" b="0">
                <a:solidFill>
                  <a:srgbClr val="4B4B4B"/>
                </a:solidFill>
              </a:rPr>
              <a:t> IEC, Schuko or NEMA outputs</a:t>
            </a:r>
          </a:p>
          <a:p>
            <a:pPr lvl="1" algn="l">
              <a:spcBef>
                <a:spcPct val="0"/>
              </a:spcBef>
              <a:buFontTx/>
              <a:buChar char="•"/>
            </a:pPr>
            <a:r>
              <a:rPr lang="en-US" altLang="de-DE" sz="1200" b="0">
                <a:solidFill>
                  <a:srgbClr val="4B4B4B"/>
                </a:solidFill>
              </a:rPr>
              <a:t> Elementary, Branch Monitoring or Receptacle Management</a:t>
            </a:r>
          </a:p>
          <a:p>
            <a:pPr algn="l">
              <a:spcBef>
                <a:spcPct val="0"/>
              </a:spcBef>
              <a:buFontTx/>
              <a:buChar char="•"/>
            </a:pPr>
            <a:r>
              <a:rPr lang="en-US" altLang="de-DE" sz="1200" b="0">
                <a:solidFill>
                  <a:srgbClr val="4B4B4B"/>
                </a:solidFill>
              </a:rPr>
              <a:t> Circuit Breaker Protection</a:t>
            </a:r>
          </a:p>
          <a:p>
            <a:pPr algn="l">
              <a:spcBef>
                <a:spcPct val="0"/>
              </a:spcBef>
              <a:buFontTx/>
              <a:buChar char="•"/>
            </a:pPr>
            <a:r>
              <a:rPr lang="en-US" altLang="de-DE" sz="1200" b="0">
                <a:solidFill>
                  <a:srgbClr val="4B4B4B"/>
                </a:solidFill>
              </a:rPr>
              <a:t> Hot-Swap Module</a:t>
            </a:r>
          </a:p>
          <a:p>
            <a:pPr algn="l">
              <a:spcBef>
                <a:spcPct val="0"/>
              </a:spcBef>
              <a:buSzPct val="100000"/>
            </a:pPr>
            <a:endParaRPr lang="en-US" altLang="de-DE" sz="1200" b="0">
              <a:solidFill>
                <a:srgbClr val="4B4B4B"/>
              </a:solidFill>
            </a:endParaRPr>
          </a:p>
          <a:p>
            <a:pPr algn="l">
              <a:spcBef>
                <a:spcPct val="0"/>
              </a:spcBef>
              <a:buSzPct val="100000"/>
            </a:pPr>
            <a:r>
              <a:rPr lang="en-US" altLang="de-DE" sz="1200" b="0">
                <a:solidFill>
                  <a:srgbClr val="4B4B4B"/>
                </a:solidFill>
              </a:rPr>
              <a:t> </a:t>
            </a:r>
          </a:p>
        </p:txBody>
      </p:sp>
      <p:sp>
        <p:nvSpPr>
          <p:cNvPr id="50190" name="Text Box 17"/>
          <p:cNvSpPr txBox="1">
            <a:spLocks noChangeArrowheads="1"/>
          </p:cNvSpPr>
          <p:nvPr/>
        </p:nvSpPr>
        <p:spPr bwMode="auto">
          <a:xfrm>
            <a:off x="4876800" y="4867275"/>
            <a:ext cx="3152775" cy="13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cs typeface="Arial" charset="0"/>
              </a:defRPr>
            </a:lvl1pPr>
            <a:lvl2pPr>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FontTx/>
              <a:buChar char="•"/>
            </a:pPr>
            <a:r>
              <a:rPr lang="en-US" altLang="de-DE" sz="1200" b="0">
                <a:solidFill>
                  <a:srgbClr val="4B4B4B"/>
                </a:solidFill>
              </a:rPr>
              <a:t> Different versions:</a:t>
            </a:r>
          </a:p>
          <a:p>
            <a:pPr lvl="1" algn="l">
              <a:spcBef>
                <a:spcPct val="0"/>
              </a:spcBef>
              <a:buFontTx/>
              <a:buChar char="•"/>
            </a:pPr>
            <a:r>
              <a:rPr lang="en-US" altLang="de-DE" sz="1200" b="0">
                <a:solidFill>
                  <a:srgbClr val="4B4B4B"/>
                </a:solidFill>
              </a:rPr>
              <a:t> Fixed feed: 3-ph and 1-ph </a:t>
            </a:r>
          </a:p>
          <a:p>
            <a:pPr lvl="1" algn="l">
              <a:spcBef>
                <a:spcPct val="0"/>
              </a:spcBef>
              <a:buFontTx/>
              <a:buChar char="•"/>
            </a:pPr>
            <a:r>
              <a:rPr lang="en-US" altLang="de-DE" sz="1200" b="0">
                <a:solidFill>
                  <a:srgbClr val="4B4B4B"/>
                </a:solidFill>
              </a:rPr>
              <a:t> 16A, 32A or 63A</a:t>
            </a:r>
          </a:p>
          <a:p>
            <a:pPr algn="l">
              <a:spcBef>
                <a:spcPct val="0"/>
              </a:spcBef>
              <a:buFontTx/>
              <a:buChar char="•"/>
            </a:pPr>
            <a:r>
              <a:rPr lang="en-US" altLang="de-DE" sz="1200" b="0">
                <a:solidFill>
                  <a:srgbClr val="4B4B4B"/>
                </a:solidFill>
              </a:rPr>
              <a:t> Remote measurement via monitoring card </a:t>
            </a:r>
            <a:br>
              <a:rPr lang="en-US" altLang="de-DE" sz="1200" b="0">
                <a:solidFill>
                  <a:srgbClr val="4B4B4B"/>
                </a:solidFill>
              </a:rPr>
            </a:br>
            <a:r>
              <a:rPr lang="en-US" altLang="de-DE" sz="1200" b="0">
                <a:solidFill>
                  <a:srgbClr val="4B4B4B"/>
                </a:solidFill>
              </a:rPr>
              <a:t>  (not Elementary PEM)</a:t>
            </a:r>
          </a:p>
          <a:p>
            <a:pPr algn="l">
              <a:spcBef>
                <a:spcPct val="0"/>
              </a:spcBef>
              <a:buFontTx/>
              <a:buChar char="•"/>
            </a:pPr>
            <a:r>
              <a:rPr lang="en-US" altLang="de-DE" sz="1200" b="0">
                <a:solidFill>
                  <a:srgbClr val="4B4B4B"/>
                </a:solidFill>
              </a:rPr>
              <a:t> </a:t>
            </a:r>
            <a:r>
              <a:rPr lang="en-US" altLang="de-DE" sz="1200" u="sng">
                <a:solidFill>
                  <a:srgbClr val="4B4B4B"/>
                </a:solidFill>
              </a:rPr>
              <a:t>Not hot-swappable</a:t>
            </a:r>
          </a:p>
          <a:p>
            <a:pPr algn="l">
              <a:spcBef>
                <a:spcPct val="0"/>
              </a:spcBef>
              <a:buSzPct val="100000"/>
            </a:pPr>
            <a:r>
              <a:rPr lang="en-US" altLang="de-DE" sz="1200" b="0">
                <a:solidFill>
                  <a:srgbClr val="4B4B4B"/>
                </a:solidFill>
              </a:rPr>
              <a:t> </a:t>
            </a:r>
          </a:p>
        </p:txBody>
      </p:sp>
      <p:pic>
        <p:nvPicPr>
          <p:cNvPr id="50191" name="Picture 15" descr="MPXPEM-EHAXXR30"/>
          <p:cNvPicPr>
            <a:picLocks noChangeAspect="1" noChangeArrowheads="1"/>
          </p:cNvPicPr>
          <p:nvPr/>
        </p:nvPicPr>
        <p:blipFill>
          <a:blip r:embed="rId7">
            <a:extLst>
              <a:ext uri="{28A0092B-C50C-407E-A947-70E740481C1C}">
                <a14:useLocalDpi xmlns:a14="http://schemas.microsoft.com/office/drawing/2010/main" val="0"/>
              </a:ext>
            </a:extLst>
          </a:blip>
          <a:srcRect l="8289" b="29460"/>
          <a:stretch>
            <a:fillRect/>
          </a:stretch>
        </p:blipFill>
        <p:spPr bwMode="auto">
          <a:xfrm>
            <a:off x="7232650" y="4295775"/>
            <a:ext cx="1335088"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92" name="Picture 16"/>
          <p:cNvPicPr>
            <a:picLocks noChangeAspect="1" noChangeArrowheads="1"/>
          </p:cNvPicPr>
          <p:nvPr/>
        </p:nvPicPr>
        <p:blipFill>
          <a:blip r:embed="rId8">
            <a:extLst>
              <a:ext uri="{28A0092B-C50C-407E-A947-70E740481C1C}">
                <a14:useLocalDpi xmlns:a14="http://schemas.microsoft.com/office/drawing/2010/main" val="0"/>
              </a:ext>
            </a:extLst>
          </a:blip>
          <a:srcRect l="6540" t="16249" b="8583"/>
          <a:stretch>
            <a:fillRect/>
          </a:stretch>
        </p:blipFill>
        <p:spPr bwMode="auto">
          <a:xfrm>
            <a:off x="4924425" y="2724150"/>
            <a:ext cx="1687513" cy="1017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193" name="Text Box 15"/>
          <p:cNvSpPr txBox="1">
            <a:spLocks noChangeArrowheads="1"/>
          </p:cNvSpPr>
          <p:nvPr/>
        </p:nvSpPr>
        <p:spPr bwMode="auto">
          <a:xfrm>
            <a:off x="6769100" y="2652713"/>
            <a:ext cx="1565275"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2000">
                <a:solidFill>
                  <a:srgbClr val="4B4B4B"/>
                </a:solidFill>
              </a:rPr>
              <a:t>Sensors</a:t>
            </a:r>
          </a:p>
          <a:p>
            <a:pPr algn="l">
              <a:spcBef>
                <a:spcPct val="0"/>
              </a:spcBef>
              <a:buFontTx/>
              <a:buChar char="•"/>
            </a:pPr>
            <a:r>
              <a:rPr lang="en-US" altLang="de-DE" sz="1200" b="0">
                <a:solidFill>
                  <a:srgbClr val="4B4B4B"/>
                </a:solidFill>
              </a:rPr>
              <a:t> Temperature</a:t>
            </a:r>
          </a:p>
          <a:p>
            <a:pPr algn="l">
              <a:spcBef>
                <a:spcPct val="0"/>
              </a:spcBef>
              <a:buFontTx/>
              <a:buChar char="•"/>
            </a:pPr>
            <a:r>
              <a:rPr lang="en-US" altLang="de-DE" sz="1200" b="0">
                <a:solidFill>
                  <a:srgbClr val="4B4B4B"/>
                </a:solidFill>
              </a:rPr>
              <a:t> Humidity</a:t>
            </a:r>
          </a:p>
          <a:p>
            <a:pPr algn="l">
              <a:spcBef>
                <a:spcPct val="0"/>
              </a:spcBef>
              <a:buFontTx/>
              <a:buChar char="•"/>
            </a:pPr>
            <a:r>
              <a:rPr lang="en-US" altLang="de-DE" sz="1200" b="0">
                <a:solidFill>
                  <a:srgbClr val="4B4B4B"/>
                </a:solidFill>
              </a:rPr>
              <a:t> Door contacts/ </a:t>
            </a:r>
          </a:p>
          <a:p>
            <a:pPr algn="l">
              <a:spcBef>
                <a:spcPct val="0"/>
              </a:spcBef>
              <a:buSzPct val="100000"/>
            </a:pPr>
            <a:r>
              <a:rPr lang="en-US" altLang="de-DE" sz="1200" b="0">
                <a:solidFill>
                  <a:srgbClr val="4B4B4B"/>
                </a:solidFill>
              </a:rPr>
              <a:t>   input contacts </a:t>
            </a:r>
          </a:p>
        </p:txBody>
      </p:sp>
      <p:pic>
        <p:nvPicPr>
          <p:cNvPr id="18" name="Picture 48" descr="rdda_win11_lin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900" y="98735"/>
            <a:ext cx="1354138" cy="92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4"/>
          <p:cNvSpPr txBox="1">
            <a:spLocks noChangeArrowheads="1"/>
          </p:cNvSpPr>
          <p:nvPr/>
        </p:nvSpPr>
        <p:spPr bwMode="auto">
          <a:xfrm>
            <a:off x="1230975" y="353374"/>
            <a:ext cx="8337550" cy="683264"/>
          </a:xfrm>
          <a:prstGeom prst="rect">
            <a:avLst/>
          </a:prstGeom>
          <a:noFill/>
          <a:ln w="9525">
            <a:noFill/>
            <a:miter lim="800000"/>
            <a:headEnd/>
            <a:tailEnd/>
          </a:ln>
          <a:effectLst>
            <a:outerShdw dist="35921" dir="2700000" algn="ctr" rotWithShape="0">
              <a:schemeClr val="bg1"/>
            </a:outerShdw>
          </a:effectLst>
        </p:spPr>
        <p:txBody>
          <a:bodyPr vert="horz" wrap="square" lIns="91440" tIns="45720" rIns="91440" bIns="45720" numCol="1" anchor="b" anchorCtr="0" compatLnSpc="1">
            <a:prstTxWarp prst="textNoShape">
              <a:avLst/>
            </a:prstTxWarp>
            <a:spAutoFit/>
          </a:bodyPr>
          <a:lstStyle>
            <a:lvl1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mj-lt"/>
                <a:ea typeface="+mj-ea"/>
                <a:cs typeface="+mj-cs"/>
              </a:defRPr>
            </a:lvl1pPr>
            <a:lvl2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2pPr>
            <a:lvl3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3pPr>
            <a:lvl4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4pPr>
            <a:lvl5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5pPr>
            <a:lvl6pPr marL="4572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6pPr>
            <a:lvl7pPr marL="9144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7pPr>
            <a:lvl8pPr marL="13716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8pPr>
            <a:lvl9pPr marL="18288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9pPr>
          </a:lstStyle>
          <a:p>
            <a:pPr>
              <a:defRPr/>
            </a:pPr>
            <a:r>
              <a:rPr lang="en-US" sz="2800" kern="0" dirty="0" smtClean="0"/>
              <a:t>MPX – Market Leading Technology</a:t>
            </a:r>
            <a:br>
              <a:rPr lang="en-US" sz="2800" kern="0" dirty="0" smtClean="0"/>
            </a:br>
            <a:r>
              <a:rPr lang="en-US" sz="2000" kern="0" dirty="0" smtClean="0"/>
              <a:t>Adaptive PDU: Responding to Dynamic Rack Environments</a:t>
            </a:r>
            <a:endParaRPr lang="en-US" sz="2800" kern="0" dirty="0"/>
          </a:p>
        </p:txBody>
      </p:sp>
      <p:pic>
        <p:nvPicPr>
          <p:cNvPr id="20" name="Picture 3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525175" y="85413"/>
            <a:ext cx="587375"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954453"/>
      </p:ext>
    </p:extLst>
  </p:cSld>
  <p:clrMapOvr>
    <a:masterClrMapping/>
  </p:clrMapOvr>
  <p:transition>
    <p:split orient="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4349750" y="2141538"/>
            <a:ext cx="3810000" cy="730250"/>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grpSp>
        <p:nvGrpSpPr>
          <p:cNvPr id="49155" name="Group 3"/>
          <p:cNvGrpSpPr>
            <a:grpSpLocks/>
          </p:cNvGrpSpPr>
          <p:nvPr/>
        </p:nvGrpSpPr>
        <p:grpSpPr bwMode="auto">
          <a:xfrm>
            <a:off x="4133850" y="1423988"/>
            <a:ext cx="4025900" cy="660400"/>
            <a:chOff x="2624" y="796"/>
            <a:chExt cx="2536" cy="416"/>
          </a:xfrm>
        </p:grpSpPr>
        <p:sp>
          <p:nvSpPr>
            <p:cNvPr id="49167" name="Rectangle 4"/>
            <p:cNvSpPr>
              <a:spLocks noChangeArrowheads="1"/>
            </p:cNvSpPr>
            <p:nvPr/>
          </p:nvSpPr>
          <p:spPr bwMode="auto">
            <a:xfrm>
              <a:off x="2760" y="796"/>
              <a:ext cx="2400" cy="416"/>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49168" name="Rectangle 5"/>
            <p:cNvSpPr>
              <a:spLocks noChangeArrowheads="1"/>
            </p:cNvSpPr>
            <p:nvPr/>
          </p:nvSpPr>
          <p:spPr bwMode="auto">
            <a:xfrm>
              <a:off x="2624" y="796"/>
              <a:ext cx="136" cy="416"/>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grpSp>
      <p:sp>
        <p:nvSpPr>
          <p:cNvPr id="1966086" name="Rectangle 6"/>
          <p:cNvSpPr>
            <a:spLocks noGrp="1" noChangeArrowheads="1"/>
          </p:cNvSpPr>
          <p:nvPr>
            <p:ph type="title"/>
          </p:nvPr>
        </p:nvSpPr>
        <p:spPr>
          <a:xfrm>
            <a:off x="577850" y="570798"/>
            <a:ext cx="7188200" cy="781752"/>
          </a:xfrm>
        </p:spPr>
        <p:txBody>
          <a:bodyPr/>
          <a:lstStyle/>
          <a:p>
            <a:pPr eaLnBrk="1" hangingPunct="1">
              <a:defRPr/>
            </a:pPr>
            <a:r>
              <a:rPr lang="en-US" sz="2800" dirty="0" smtClean="0"/>
              <a:t>Adaptive Rack PDU MPX</a:t>
            </a:r>
            <a:br>
              <a:rPr lang="en-US" sz="2800" dirty="0" smtClean="0"/>
            </a:br>
            <a:endParaRPr lang="en-US" sz="2800" dirty="0" smtClean="0"/>
          </a:p>
        </p:txBody>
      </p:sp>
      <p:sp>
        <p:nvSpPr>
          <p:cNvPr id="49157" name="Text Box 7"/>
          <p:cNvSpPr txBox="1">
            <a:spLocks noChangeArrowheads="1"/>
          </p:cNvSpPr>
          <p:nvPr/>
        </p:nvSpPr>
        <p:spPr bwMode="auto">
          <a:xfrm>
            <a:off x="4340225" y="1423988"/>
            <a:ext cx="3351213"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1200" dirty="0" smtClean="0">
                <a:solidFill>
                  <a:srgbClr val="4B4B4B"/>
                </a:solidFill>
              </a:rPr>
              <a:t>MPX </a:t>
            </a:r>
            <a:r>
              <a:rPr lang="en-US" altLang="de-DE" sz="1200" dirty="0">
                <a:solidFill>
                  <a:srgbClr val="4B4B4B"/>
                </a:solidFill>
              </a:rPr>
              <a:t>Elementary:</a:t>
            </a:r>
            <a:r>
              <a:rPr lang="en-US" altLang="de-DE" sz="1400" dirty="0">
                <a:solidFill>
                  <a:srgbClr val="4B4B4B"/>
                </a:solidFill>
              </a:rPr>
              <a:t> </a:t>
            </a:r>
          </a:p>
          <a:p>
            <a:pPr algn="l">
              <a:spcBef>
                <a:spcPct val="0"/>
              </a:spcBef>
              <a:buSzPct val="100000"/>
            </a:pPr>
            <a:r>
              <a:rPr lang="en-US" altLang="de-DE" sz="1000" b="0" dirty="0">
                <a:solidFill>
                  <a:srgbClr val="4B4B4B"/>
                </a:solidFill>
              </a:rPr>
              <a:t>Modular power distribution without measurement and control functions.</a:t>
            </a:r>
          </a:p>
        </p:txBody>
      </p:sp>
      <p:sp>
        <p:nvSpPr>
          <p:cNvPr id="49158" name="Text Box 8"/>
          <p:cNvSpPr txBox="1">
            <a:spLocks noChangeArrowheads="1"/>
          </p:cNvSpPr>
          <p:nvPr/>
        </p:nvSpPr>
        <p:spPr bwMode="auto">
          <a:xfrm>
            <a:off x="4337050" y="2165350"/>
            <a:ext cx="3665538"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1200" dirty="0" smtClean="0">
                <a:solidFill>
                  <a:srgbClr val="4B4B4B"/>
                </a:solidFill>
              </a:rPr>
              <a:t>MPX </a:t>
            </a:r>
            <a:r>
              <a:rPr lang="en-US" altLang="de-DE" sz="1200" dirty="0">
                <a:solidFill>
                  <a:srgbClr val="4B4B4B"/>
                </a:solidFill>
              </a:rPr>
              <a:t>Elementary Phase Monitored:</a:t>
            </a:r>
            <a:r>
              <a:rPr lang="en-US" altLang="de-DE" sz="1400" dirty="0">
                <a:solidFill>
                  <a:srgbClr val="4B4B4B"/>
                </a:solidFill>
              </a:rPr>
              <a:t> </a:t>
            </a:r>
          </a:p>
          <a:p>
            <a:pPr algn="l">
              <a:spcBef>
                <a:spcPct val="0"/>
              </a:spcBef>
              <a:buSzPct val="100000"/>
            </a:pPr>
            <a:r>
              <a:rPr lang="en-US" altLang="de-DE" sz="1000" b="0" dirty="0">
                <a:solidFill>
                  <a:srgbClr val="4B4B4B"/>
                </a:solidFill>
              </a:rPr>
              <a:t>Modular power distribution with measurement on the input. Can be upgraded with corresponding output module.</a:t>
            </a:r>
          </a:p>
        </p:txBody>
      </p:sp>
      <p:sp>
        <p:nvSpPr>
          <p:cNvPr id="49159" name="Rectangle 11"/>
          <p:cNvSpPr>
            <a:spLocks noChangeArrowheads="1"/>
          </p:cNvSpPr>
          <p:nvPr/>
        </p:nvSpPr>
        <p:spPr bwMode="auto">
          <a:xfrm>
            <a:off x="4133850" y="2141538"/>
            <a:ext cx="215900" cy="73025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49160" name="Rectangle 12"/>
          <p:cNvSpPr>
            <a:spLocks noChangeArrowheads="1"/>
          </p:cNvSpPr>
          <p:nvPr/>
        </p:nvSpPr>
        <p:spPr bwMode="auto">
          <a:xfrm>
            <a:off x="4349750" y="2922588"/>
            <a:ext cx="3810000" cy="895350"/>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49161" name="Rectangle 13"/>
          <p:cNvSpPr>
            <a:spLocks noChangeArrowheads="1"/>
          </p:cNvSpPr>
          <p:nvPr/>
        </p:nvSpPr>
        <p:spPr bwMode="auto">
          <a:xfrm>
            <a:off x="4127500" y="2922588"/>
            <a:ext cx="215900" cy="89535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49162" name="Text Box 14"/>
          <p:cNvSpPr txBox="1">
            <a:spLocks noChangeArrowheads="1"/>
          </p:cNvSpPr>
          <p:nvPr/>
        </p:nvSpPr>
        <p:spPr bwMode="auto">
          <a:xfrm>
            <a:off x="4333875" y="2949575"/>
            <a:ext cx="377983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1200" dirty="0" smtClean="0">
                <a:solidFill>
                  <a:srgbClr val="4B4B4B"/>
                </a:solidFill>
              </a:rPr>
              <a:t>MPX </a:t>
            </a:r>
            <a:r>
              <a:rPr lang="en-US" altLang="de-DE" sz="1200" dirty="0">
                <a:solidFill>
                  <a:srgbClr val="4B4B4B"/>
                </a:solidFill>
              </a:rPr>
              <a:t>Branch Monitored:</a:t>
            </a:r>
            <a:r>
              <a:rPr lang="en-US" altLang="de-DE" sz="1400" dirty="0">
                <a:solidFill>
                  <a:srgbClr val="4B4B4B"/>
                </a:solidFill>
              </a:rPr>
              <a:t> </a:t>
            </a:r>
          </a:p>
          <a:p>
            <a:pPr algn="l">
              <a:spcBef>
                <a:spcPct val="0"/>
              </a:spcBef>
              <a:buSzPct val="100000"/>
            </a:pPr>
            <a:r>
              <a:rPr lang="en-US" altLang="de-DE" sz="1000" b="0" dirty="0">
                <a:solidFill>
                  <a:srgbClr val="4B4B4B"/>
                </a:solidFill>
              </a:rPr>
              <a:t>Modular power distribution with measurement on the input as well as per output module. Can be upgraded/downgraded with corresponding output module.</a:t>
            </a:r>
          </a:p>
        </p:txBody>
      </p:sp>
      <p:sp>
        <p:nvSpPr>
          <p:cNvPr id="49163" name="Rectangle 15"/>
          <p:cNvSpPr>
            <a:spLocks noChangeArrowheads="1"/>
          </p:cNvSpPr>
          <p:nvPr/>
        </p:nvSpPr>
        <p:spPr bwMode="auto">
          <a:xfrm>
            <a:off x="4349750" y="3881438"/>
            <a:ext cx="3810000" cy="969962"/>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49164" name="Rectangle 16"/>
          <p:cNvSpPr>
            <a:spLocks noChangeArrowheads="1"/>
          </p:cNvSpPr>
          <p:nvPr/>
        </p:nvSpPr>
        <p:spPr bwMode="auto">
          <a:xfrm>
            <a:off x="4127500" y="3881438"/>
            <a:ext cx="215900" cy="97155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49165" name="Text Box 17"/>
          <p:cNvSpPr txBox="1">
            <a:spLocks noChangeArrowheads="1"/>
          </p:cNvSpPr>
          <p:nvPr/>
        </p:nvSpPr>
        <p:spPr bwMode="auto">
          <a:xfrm>
            <a:off x="4330700" y="3908425"/>
            <a:ext cx="3808413"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1200" dirty="0" smtClean="0">
                <a:solidFill>
                  <a:srgbClr val="4B4B4B"/>
                </a:solidFill>
              </a:rPr>
              <a:t>MPX </a:t>
            </a:r>
            <a:r>
              <a:rPr lang="en-US" altLang="de-DE" sz="1200" dirty="0">
                <a:solidFill>
                  <a:srgbClr val="4B4B4B"/>
                </a:solidFill>
              </a:rPr>
              <a:t>Receptacle Managed:</a:t>
            </a:r>
            <a:r>
              <a:rPr lang="en-US" altLang="de-DE" sz="1400" dirty="0">
                <a:solidFill>
                  <a:srgbClr val="4B4B4B"/>
                </a:solidFill>
              </a:rPr>
              <a:t> </a:t>
            </a:r>
          </a:p>
          <a:p>
            <a:pPr algn="l">
              <a:spcBef>
                <a:spcPct val="0"/>
              </a:spcBef>
              <a:buSzPct val="100000"/>
            </a:pPr>
            <a:r>
              <a:rPr lang="en-US" altLang="de-DE" sz="1000" b="0" dirty="0">
                <a:solidFill>
                  <a:srgbClr val="4B4B4B"/>
                </a:solidFill>
              </a:rPr>
              <a:t>Modular power distribution with measurement on the input, per output module as well as per output. In addition, the individual outlets can be cycled on and off remotely. Can be downgraded with corresponding output module.</a:t>
            </a:r>
          </a:p>
        </p:txBody>
      </p:sp>
      <p:pic>
        <p:nvPicPr>
          <p:cNvPr id="49166" name="Picture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563" y="1273175"/>
            <a:ext cx="3025775"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3973786"/>
      </p:ext>
    </p:extLst>
  </p:cSld>
  <p:clrMapOvr>
    <a:masterClrMapping/>
  </p:clrMapOvr>
  <p:transition>
    <p:split orient="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body" sz="half" idx="1"/>
          </p:nvPr>
        </p:nvSpPr>
        <p:spPr>
          <a:xfrm>
            <a:off x="495300" y="1206500"/>
            <a:ext cx="4119563" cy="4546600"/>
          </a:xfrm>
        </p:spPr>
        <p:txBody>
          <a:bodyPr/>
          <a:lstStyle/>
          <a:p>
            <a:pPr eaLnBrk="1" hangingPunct="1">
              <a:buFont typeface="Wingdings" pitchFamily="2" charset="2"/>
              <a:buNone/>
            </a:pPr>
            <a:r>
              <a:rPr lang="en-US" altLang="de-DE" sz="2400" smtClean="0"/>
              <a:t> </a:t>
            </a:r>
          </a:p>
        </p:txBody>
      </p:sp>
      <p:sp>
        <p:nvSpPr>
          <p:cNvPr id="1970180" name="Rectangle 4"/>
          <p:cNvSpPr>
            <a:spLocks noGrp="1" noChangeArrowheads="1"/>
          </p:cNvSpPr>
          <p:nvPr>
            <p:ph type="title"/>
          </p:nvPr>
        </p:nvSpPr>
        <p:spPr>
          <a:xfrm>
            <a:off x="577850" y="570798"/>
            <a:ext cx="7188200" cy="781752"/>
          </a:xfrm>
        </p:spPr>
        <p:txBody>
          <a:bodyPr/>
          <a:lstStyle/>
          <a:p>
            <a:pPr eaLnBrk="1" hangingPunct="1">
              <a:defRPr/>
            </a:pPr>
            <a:r>
              <a:rPr lang="en-US" sz="2800" dirty="0" smtClean="0"/>
              <a:t>Rack PDU MPX</a:t>
            </a:r>
            <a:br>
              <a:rPr lang="en-US" sz="2800" dirty="0" smtClean="0"/>
            </a:br>
            <a:endParaRPr lang="en-US" sz="2800" dirty="0" smtClean="0"/>
          </a:p>
        </p:txBody>
      </p:sp>
      <p:pic>
        <p:nvPicPr>
          <p:cNvPr id="52228" name="Picture 6" descr="S22_Eng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7925" y="1211263"/>
            <a:ext cx="6407150" cy="514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4765913"/>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8978" name="Rectangle 2"/>
          <p:cNvSpPr>
            <a:spLocks noChangeArrowheads="1"/>
          </p:cNvSpPr>
          <p:nvPr/>
        </p:nvSpPr>
        <p:spPr bwMode="auto">
          <a:xfrm>
            <a:off x="584200" y="469900"/>
            <a:ext cx="7594600" cy="520700"/>
          </a:xfrm>
          <a:prstGeom prst="rect">
            <a:avLst/>
          </a:prstGeom>
          <a:noFill/>
          <a:ln>
            <a:noFill/>
          </a:ln>
          <a:effectLst>
            <a:outerShdw dist="35921" dir="2700000"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b"/>
          <a:lstStyle/>
          <a:p>
            <a:pPr algn="l" eaLnBrk="1" hangingPunct="1">
              <a:lnSpc>
                <a:spcPct val="85000"/>
              </a:lnSpc>
              <a:spcBef>
                <a:spcPct val="0"/>
              </a:spcBef>
              <a:defRPr/>
            </a:pPr>
            <a:r>
              <a:rPr lang="en-US" sz="2800" i="1" dirty="0" smtClean="0">
                <a:effectLst>
                  <a:outerShdw blurRad="38100" dist="38100" dir="2700000" algn="tl">
                    <a:srgbClr val="C0C0C0"/>
                  </a:outerShdw>
                </a:effectLst>
              </a:rPr>
              <a:t>MPX</a:t>
            </a:r>
            <a:r>
              <a:rPr lang="en-US" sz="2800" i="1" dirty="0">
                <a:effectLst>
                  <a:outerShdw blurRad="38100" dist="38100" dir="2700000" algn="tl">
                    <a:srgbClr val="C0C0C0"/>
                  </a:outerShdw>
                </a:effectLst>
              </a:rPr>
              <a:t>: Monitoring &amp; Management</a:t>
            </a:r>
          </a:p>
        </p:txBody>
      </p:sp>
      <p:grpSp>
        <p:nvGrpSpPr>
          <p:cNvPr id="53251" name="Group 4"/>
          <p:cNvGrpSpPr>
            <a:grpSpLocks/>
          </p:cNvGrpSpPr>
          <p:nvPr/>
        </p:nvGrpSpPr>
        <p:grpSpPr bwMode="auto">
          <a:xfrm>
            <a:off x="3956050" y="1473200"/>
            <a:ext cx="319088" cy="4106863"/>
            <a:chOff x="2159" y="1350"/>
            <a:chExt cx="177" cy="2444"/>
          </a:xfrm>
        </p:grpSpPr>
        <p:sp>
          <p:nvSpPr>
            <p:cNvPr id="53308" name="Rectangle 5"/>
            <p:cNvSpPr>
              <a:spLocks noChangeArrowheads="1"/>
            </p:cNvSpPr>
            <p:nvPr/>
          </p:nvSpPr>
          <p:spPr bwMode="auto">
            <a:xfrm rot="10800000">
              <a:off x="2160" y="2200"/>
              <a:ext cx="176" cy="531"/>
            </a:xfrm>
            <a:prstGeom prst="rect">
              <a:avLst/>
            </a:prstGeom>
            <a:noFill/>
            <a:ln w="19050"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09" name="Oval 6"/>
            <p:cNvSpPr>
              <a:spLocks noChangeArrowheads="1"/>
            </p:cNvSpPr>
            <p:nvPr/>
          </p:nvSpPr>
          <p:spPr bwMode="auto">
            <a:xfrm rot="10800000">
              <a:off x="2210" y="2598"/>
              <a:ext cx="76" cy="80"/>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10" name="Oval 7"/>
            <p:cNvSpPr>
              <a:spLocks noChangeArrowheads="1"/>
            </p:cNvSpPr>
            <p:nvPr/>
          </p:nvSpPr>
          <p:spPr bwMode="auto">
            <a:xfrm rot="10800000">
              <a:off x="2210" y="2519"/>
              <a:ext cx="76" cy="79"/>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11" name="Oval 8"/>
            <p:cNvSpPr>
              <a:spLocks noChangeArrowheads="1"/>
            </p:cNvSpPr>
            <p:nvPr/>
          </p:nvSpPr>
          <p:spPr bwMode="auto">
            <a:xfrm rot="10800000">
              <a:off x="2210" y="2439"/>
              <a:ext cx="76" cy="80"/>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12" name="Oval 9"/>
            <p:cNvSpPr>
              <a:spLocks noChangeArrowheads="1"/>
            </p:cNvSpPr>
            <p:nvPr/>
          </p:nvSpPr>
          <p:spPr bwMode="auto">
            <a:xfrm rot="10800000">
              <a:off x="2210" y="2359"/>
              <a:ext cx="76" cy="80"/>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13" name="Oval 10"/>
            <p:cNvSpPr>
              <a:spLocks noChangeArrowheads="1"/>
            </p:cNvSpPr>
            <p:nvPr/>
          </p:nvSpPr>
          <p:spPr bwMode="auto">
            <a:xfrm rot="10800000">
              <a:off x="2210" y="2280"/>
              <a:ext cx="76" cy="79"/>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14" name="Oval 11"/>
            <p:cNvSpPr>
              <a:spLocks noChangeArrowheads="1"/>
            </p:cNvSpPr>
            <p:nvPr/>
          </p:nvSpPr>
          <p:spPr bwMode="auto">
            <a:xfrm rot="10800000">
              <a:off x="2210" y="2200"/>
              <a:ext cx="76" cy="80"/>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15" name="Rectangle 12"/>
            <p:cNvSpPr>
              <a:spLocks noChangeArrowheads="1"/>
            </p:cNvSpPr>
            <p:nvPr/>
          </p:nvSpPr>
          <p:spPr bwMode="auto">
            <a:xfrm rot="10656844">
              <a:off x="2211" y="2704"/>
              <a:ext cx="100" cy="27"/>
            </a:xfrm>
            <a:prstGeom prst="rect">
              <a:avLst/>
            </a:prstGeom>
            <a:solidFill>
              <a:srgbClr val="FF0000"/>
            </a:solidFill>
            <a:ln w="9525" algn="ctr">
              <a:solidFill>
                <a:schemeClr val="tx1"/>
              </a:solidFill>
              <a:miter lim="800000"/>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16" name="Rectangle 13"/>
            <p:cNvSpPr>
              <a:spLocks noChangeArrowheads="1"/>
            </p:cNvSpPr>
            <p:nvPr/>
          </p:nvSpPr>
          <p:spPr bwMode="auto">
            <a:xfrm rot="10800000">
              <a:off x="2160" y="1669"/>
              <a:ext cx="176" cy="531"/>
            </a:xfrm>
            <a:prstGeom prst="rect">
              <a:avLst/>
            </a:prstGeom>
            <a:noFill/>
            <a:ln w="19050"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17" name="Oval 14"/>
            <p:cNvSpPr>
              <a:spLocks noChangeArrowheads="1"/>
            </p:cNvSpPr>
            <p:nvPr/>
          </p:nvSpPr>
          <p:spPr bwMode="auto">
            <a:xfrm rot="10800000">
              <a:off x="2210" y="2067"/>
              <a:ext cx="76" cy="80"/>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18" name="Oval 15"/>
            <p:cNvSpPr>
              <a:spLocks noChangeArrowheads="1"/>
            </p:cNvSpPr>
            <p:nvPr/>
          </p:nvSpPr>
          <p:spPr bwMode="auto">
            <a:xfrm rot="10800000">
              <a:off x="2210" y="1987"/>
              <a:ext cx="76" cy="80"/>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19" name="Oval 16"/>
            <p:cNvSpPr>
              <a:spLocks noChangeArrowheads="1"/>
            </p:cNvSpPr>
            <p:nvPr/>
          </p:nvSpPr>
          <p:spPr bwMode="auto">
            <a:xfrm rot="10800000">
              <a:off x="2210" y="1908"/>
              <a:ext cx="76" cy="79"/>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20" name="Oval 17"/>
            <p:cNvSpPr>
              <a:spLocks noChangeArrowheads="1"/>
            </p:cNvSpPr>
            <p:nvPr/>
          </p:nvSpPr>
          <p:spPr bwMode="auto">
            <a:xfrm rot="10800000">
              <a:off x="2210" y="1828"/>
              <a:ext cx="76" cy="80"/>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21" name="Oval 18"/>
            <p:cNvSpPr>
              <a:spLocks noChangeArrowheads="1"/>
            </p:cNvSpPr>
            <p:nvPr/>
          </p:nvSpPr>
          <p:spPr bwMode="auto">
            <a:xfrm rot="10800000">
              <a:off x="2210" y="1748"/>
              <a:ext cx="76" cy="80"/>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22" name="Oval 19"/>
            <p:cNvSpPr>
              <a:spLocks noChangeArrowheads="1"/>
            </p:cNvSpPr>
            <p:nvPr/>
          </p:nvSpPr>
          <p:spPr bwMode="auto">
            <a:xfrm rot="10800000">
              <a:off x="2210" y="1669"/>
              <a:ext cx="76" cy="79"/>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23" name="Rectangle 20"/>
            <p:cNvSpPr>
              <a:spLocks noChangeArrowheads="1"/>
            </p:cNvSpPr>
            <p:nvPr/>
          </p:nvSpPr>
          <p:spPr bwMode="auto">
            <a:xfrm rot="10656844">
              <a:off x="2209" y="2173"/>
              <a:ext cx="101" cy="27"/>
            </a:xfrm>
            <a:prstGeom prst="rect">
              <a:avLst/>
            </a:prstGeom>
            <a:solidFill>
              <a:srgbClr val="FF0000"/>
            </a:solidFill>
            <a:ln w="9525" algn="ctr">
              <a:solidFill>
                <a:schemeClr val="tx1"/>
              </a:solidFill>
              <a:miter lim="800000"/>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24" name="Rectangle 21"/>
            <p:cNvSpPr>
              <a:spLocks noChangeArrowheads="1"/>
            </p:cNvSpPr>
            <p:nvPr/>
          </p:nvSpPr>
          <p:spPr bwMode="auto">
            <a:xfrm rot="10800000">
              <a:off x="2159" y="1350"/>
              <a:ext cx="101" cy="133"/>
            </a:xfrm>
            <a:prstGeom prst="rect">
              <a:avLst/>
            </a:prstGeom>
            <a:solidFill>
              <a:srgbClr val="C0C0C0"/>
            </a:solidFill>
            <a:ln w="9525" algn="ctr">
              <a:solidFill>
                <a:schemeClr val="tx1"/>
              </a:solidFill>
              <a:miter lim="800000"/>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cxnSp>
          <p:nvCxnSpPr>
            <p:cNvPr id="53325" name="AutoShape 22"/>
            <p:cNvCxnSpPr>
              <a:cxnSpLocks noChangeShapeType="1"/>
              <a:stCxn id="53316" idx="2"/>
              <a:endCxn id="53324" idx="1"/>
            </p:cNvCxnSpPr>
            <p:nvPr/>
          </p:nvCxnSpPr>
          <p:spPr bwMode="auto">
            <a:xfrm rot="-5400000">
              <a:off x="2131" y="1534"/>
              <a:ext cx="247" cy="13"/>
            </a:xfrm>
            <a:prstGeom prst="curvedConnector4">
              <a:avLst>
                <a:gd name="adj1" fmla="val 35630"/>
                <a:gd name="adj2" fmla="val 1192306"/>
              </a:avLst>
            </a:prstGeom>
            <a:noFill/>
            <a:ln w="63500">
              <a:solidFill>
                <a:schemeClr val="tx1"/>
              </a:solidFill>
              <a:round/>
              <a:headEnd/>
              <a:tailEnd/>
            </a:ln>
            <a:extLst>
              <a:ext uri="{909E8E84-426E-40DD-AFC4-6F175D3DCCD1}">
                <a14:hiddenFill xmlns:a14="http://schemas.microsoft.com/office/drawing/2010/main">
                  <a:noFill/>
                </a14:hiddenFill>
              </a:ext>
            </a:extLst>
          </p:spPr>
        </p:cxnSp>
        <p:sp>
          <p:nvSpPr>
            <p:cNvPr id="53326" name="Rectangle 23"/>
            <p:cNvSpPr>
              <a:spLocks noChangeArrowheads="1"/>
            </p:cNvSpPr>
            <p:nvPr/>
          </p:nvSpPr>
          <p:spPr bwMode="auto">
            <a:xfrm rot="10800000">
              <a:off x="2159" y="2731"/>
              <a:ext cx="177" cy="531"/>
            </a:xfrm>
            <a:prstGeom prst="rect">
              <a:avLst/>
            </a:prstGeom>
            <a:noFill/>
            <a:ln w="19050"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27" name="Oval 24"/>
            <p:cNvSpPr>
              <a:spLocks noChangeArrowheads="1"/>
            </p:cNvSpPr>
            <p:nvPr/>
          </p:nvSpPr>
          <p:spPr bwMode="auto">
            <a:xfrm rot="10800000">
              <a:off x="2211" y="3129"/>
              <a:ext cx="76" cy="80"/>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28" name="Oval 25"/>
            <p:cNvSpPr>
              <a:spLocks noChangeArrowheads="1"/>
            </p:cNvSpPr>
            <p:nvPr/>
          </p:nvSpPr>
          <p:spPr bwMode="auto">
            <a:xfrm rot="10800000">
              <a:off x="2210" y="3049"/>
              <a:ext cx="75" cy="80"/>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29" name="Oval 26"/>
            <p:cNvSpPr>
              <a:spLocks noChangeArrowheads="1"/>
            </p:cNvSpPr>
            <p:nvPr/>
          </p:nvSpPr>
          <p:spPr bwMode="auto">
            <a:xfrm rot="10800000">
              <a:off x="2210" y="2970"/>
              <a:ext cx="75" cy="79"/>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30" name="Oval 27"/>
            <p:cNvSpPr>
              <a:spLocks noChangeArrowheads="1"/>
            </p:cNvSpPr>
            <p:nvPr/>
          </p:nvSpPr>
          <p:spPr bwMode="auto">
            <a:xfrm rot="10800000">
              <a:off x="2210" y="2890"/>
              <a:ext cx="75" cy="80"/>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31" name="Oval 28"/>
            <p:cNvSpPr>
              <a:spLocks noChangeArrowheads="1"/>
            </p:cNvSpPr>
            <p:nvPr/>
          </p:nvSpPr>
          <p:spPr bwMode="auto">
            <a:xfrm rot="10800000">
              <a:off x="2210" y="2810"/>
              <a:ext cx="75" cy="80"/>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32" name="Oval 29"/>
            <p:cNvSpPr>
              <a:spLocks noChangeArrowheads="1"/>
            </p:cNvSpPr>
            <p:nvPr/>
          </p:nvSpPr>
          <p:spPr bwMode="auto">
            <a:xfrm rot="10800000">
              <a:off x="2210" y="2731"/>
              <a:ext cx="75" cy="79"/>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33" name="Rectangle 30"/>
            <p:cNvSpPr>
              <a:spLocks noChangeArrowheads="1"/>
            </p:cNvSpPr>
            <p:nvPr/>
          </p:nvSpPr>
          <p:spPr bwMode="auto">
            <a:xfrm rot="10656844">
              <a:off x="2210" y="3235"/>
              <a:ext cx="101" cy="27"/>
            </a:xfrm>
            <a:prstGeom prst="rect">
              <a:avLst/>
            </a:prstGeom>
            <a:solidFill>
              <a:srgbClr val="FF0000"/>
            </a:solidFill>
            <a:ln w="9525" algn="ctr">
              <a:solidFill>
                <a:schemeClr val="tx1"/>
              </a:solidFill>
              <a:miter lim="800000"/>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34" name="Rectangle 31"/>
            <p:cNvSpPr>
              <a:spLocks noChangeArrowheads="1"/>
            </p:cNvSpPr>
            <p:nvPr/>
          </p:nvSpPr>
          <p:spPr bwMode="auto">
            <a:xfrm rot="10800000">
              <a:off x="2160" y="3262"/>
              <a:ext cx="176" cy="532"/>
            </a:xfrm>
            <a:prstGeom prst="rect">
              <a:avLst/>
            </a:prstGeom>
            <a:noFill/>
            <a:ln w="19050"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35" name="Oval 32"/>
            <p:cNvSpPr>
              <a:spLocks noChangeArrowheads="1"/>
            </p:cNvSpPr>
            <p:nvPr/>
          </p:nvSpPr>
          <p:spPr bwMode="auto">
            <a:xfrm rot="10800000">
              <a:off x="2210" y="3661"/>
              <a:ext cx="75" cy="80"/>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36" name="Oval 33"/>
            <p:cNvSpPr>
              <a:spLocks noChangeArrowheads="1"/>
            </p:cNvSpPr>
            <p:nvPr/>
          </p:nvSpPr>
          <p:spPr bwMode="auto">
            <a:xfrm rot="10800000">
              <a:off x="2210" y="3581"/>
              <a:ext cx="76" cy="80"/>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37" name="Oval 34"/>
            <p:cNvSpPr>
              <a:spLocks noChangeArrowheads="1"/>
            </p:cNvSpPr>
            <p:nvPr/>
          </p:nvSpPr>
          <p:spPr bwMode="auto">
            <a:xfrm rot="10800000">
              <a:off x="2210" y="3502"/>
              <a:ext cx="76" cy="79"/>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38" name="Oval 35"/>
            <p:cNvSpPr>
              <a:spLocks noChangeArrowheads="1"/>
            </p:cNvSpPr>
            <p:nvPr/>
          </p:nvSpPr>
          <p:spPr bwMode="auto">
            <a:xfrm rot="10800000">
              <a:off x="2210" y="3422"/>
              <a:ext cx="76" cy="80"/>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39" name="Oval 36"/>
            <p:cNvSpPr>
              <a:spLocks noChangeArrowheads="1"/>
            </p:cNvSpPr>
            <p:nvPr/>
          </p:nvSpPr>
          <p:spPr bwMode="auto">
            <a:xfrm rot="10800000">
              <a:off x="2210" y="3342"/>
              <a:ext cx="76" cy="80"/>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40" name="Oval 37"/>
            <p:cNvSpPr>
              <a:spLocks noChangeArrowheads="1"/>
            </p:cNvSpPr>
            <p:nvPr/>
          </p:nvSpPr>
          <p:spPr bwMode="auto">
            <a:xfrm rot="10800000">
              <a:off x="2210" y="3262"/>
              <a:ext cx="76" cy="80"/>
            </a:xfrm>
            <a:prstGeom prst="ellipse">
              <a:avLst/>
            </a:prstGeom>
            <a:solidFill>
              <a:srgbClr val="C0C0C0"/>
            </a:solidFill>
            <a:ln w="9525" algn="ctr">
              <a:solidFill>
                <a:schemeClr val="tx1"/>
              </a:solidFill>
              <a:round/>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41" name="Rectangle 38"/>
            <p:cNvSpPr>
              <a:spLocks noChangeArrowheads="1"/>
            </p:cNvSpPr>
            <p:nvPr/>
          </p:nvSpPr>
          <p:spPr bwMode="auto">
            <a:xfrm rot="10656844">
              <a:off x="2211" y="3767"/>
              <a:ext cx="100" cy="27"/>
            </a:xfrm>
            <a:prstGeom prst="rect">
              <a:avLst/>
            </a:prstGeom>
            <a:solidFill>
              <a:srgbClr val="FF0000"/>
            </a:solidFill>
            <a:ln w="9525" algn="ctr">
              <a:solidFill>
                <a:schemeClr val="tx1"/>
              </a:solidFill>
              <a:miter lim="800000"/>
              <a:headEnd/>
              <a:tailEnd/>
            </a:ln>
          </p:spPr>
          <p:txBody>
            <a:bodyPr rot="10800000"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grpSp>
      <p:grpSp>
        <p:nvGrpSpPr>
          <p:cNvPr id="53252" name="Group 39"/>
          <p:cNvGrpSpPr>
            <a:grpSpLocks/>
          </p:cNvGrpSpPr>
          <p:nvPr/>
        </p:nvGrpSpPr>
        <p:grpSpPr bwMode="auto">
          <a:xfrm>
            <a:off x="4883150" y="1557338"/>
            <a:ext cx="430213" cy="403225"/>
            <a:chOff x="2761" y="1544"/>
            <a:chExt cx="239" cy="240"/>
          </a:xfrm>
        </p:grpSpPr>
        <p:graphicFrame>
          <p:nvGraphicFramePr>
            <p:cNvPr id="53305" name="Object 131"/>
            <p:cNvGraphicFramePr>
              <a:graphicFrameLocks noChangeAspect="1"/>
            </p:cNvGraphicFramePr>
            <p:nvPr/>
          </p:nvGraphicFramePr>
          <p:xfrm>
            <a:off x="2761" y="1544"/>
            <a:ext cx="239" cy="240"/>
          </p:xfrm>
          <a:graphic>
            <a:graphicData uri="http://schemas.openxmlformats.org/presentationml/2006/ole">
              <mc:AlternateContent xmlns:mc="http://schemas.openxmlformats.org/markup-compatibility/2006">
                <mc:Choice xmlns:v="urn:schemas-microsoft-com:vml" Requires="v">
                  <p:oleObj spid="_x0000_s1098" name="Visio" r:id="rId4" imgW="810768" imgH="711254" progId="Visio.Drawing.11">
                    <p:embed/>
                  </p:oleObj>
                </mc:Choice>
                <mc:Fallback>
                  <p:oleObj name="Visio" r:id="rId4" imgW="810768" imgH="711254"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1" y="1544"/>
                          <a:ext cx="239"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3306" name="Oval 41"/>
            <p:cNvSpPr>
              <a:spLocks noChangeArrowheads="1"/>
            </p:cNvSpPr>
            <p:nvPr/>
          </p:nvSpPr>
          <p:spPr bwMode="auto">
            <a:xfrm>
              <a:off x="2870" y="1678"/>
              <a:ext cx="27" cy="30"/>
            </a:xfrm>
            <a:prstGeom prst="ellipse">
              <a:avLst/>
            </a:prstGeom>
            <a:solidFill>
              <a:schemeClr val="tx1"/>
            </a:solidFill>
            <a:ln w="9525" algn="ctr">
              <a:solidFill>
                <a:schemeClr val="tx1"/>
              </a:solidFill>
              <a:round/>
              <a:headEnd/>
              <a:tailEnd/>
            </a:ln>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07" name="Line 42"/>
            <p:cNvSpPr>
              <a:spLocks noChangeShapeType="1"/>
            </p:cNvSpPr>
            <p:nvPr/>
          </p:nvSpPr>
          <p:spPr bwMode="auto">
            <a:xfrm flipH="1" flipV="1">
              <a:off x="2880" y="1616"/>
              <a:ext cx="4" cy="79"/>
            </a:xfrm>
            <a:prstGeom prst="line">
              <a:avLst/>
            </a:prstGeom>
            <a:noFill/>
            <a:ln w="12700">
              <a:solidFill>
                <a:schemeClr val="tx1"/>
              </a:solidFill>
              <a:round/>
              <a:headEnd/>
              <a:tailEnd type="triangle" w="sm" len="sm"/>
            </a:ln>
            <a:extLst>
              <a:ext uri="{909E8E84-426E-40DD-AFC4-6F175D3DCCD1}">
                <a14:hiddenFill xmlns:a14="http://schemas.microsoft.com/office/drawing/2010/main">
                  <a:noFill/>
                </a14:hiddenFill>
              </a:ext>
            </a:extLst>
          </p:spPr>
          <p:txBody>
            <a:bodyPr/>
            <a:lstStyle/>
            <a:p>
              <a:endParaRPr lang="de-DE"/>
            </a:p>
          </p:txBody>
        </p:sp>
      </p:grpSp>
      <p:grpSp>
        <p:nvGrpSpPr>
          <p:cNvPr id="53253" name="Group 43"/>
          <p:cNvGrpSpPr>
            <a:grpSpLocks/>
          </p:cNvGrpSpPr>
          <p:nvPr/>
        </p:nvGrpSpPr>
        <p:grpSpPr bwMode="auto">
          <a:xfrm>
            <a:off x="4903788" y="3109913"/>
            <a:ext cx="431800" cy="403225"/>
            <a:chOff x="2761" y="1544"/>
            <a:chExt cx="239" cy="240"/>
          </a:xfrm>
        </p:grpSpPr>
        <p:graphicFrame>
          <p:nvGraphicFramePr>
            <p:cNvPr id="53302" name="Object 135"/>
            <p:cNvGraphicFramePr>
              <a:graphicFrameLocks noChangeAspect="1"/>
            </p:cNvGraphicFramePr>
            <p:nvPr/>
          </p:nvGraphicFramePr>
          <p:xfrm>
            <a:off x="2761" y="1544"/>
            <a:ext cx="239" cy="240"/>
          </p:xfrm>
          <a:graphic>
            <a:graphicData uri="http://schemas.openxmlformats.org/presentationml/2006/ole">
              <mc:AlternateContent xmlns:mc="http://schemas.openxmlformats.org/markup-compatibility/2006">
                <mc:Choice xmlns:v="urn:schemas-microsoft-com:vml" Requires="v">
                  <p:oleObj spid="_x0000_s1099" name="Visio" r:id="rId6" imgW="810768" imgH="711254" progId="Visio.Drawing.11">
                    <p:embed/>
                  </p:oleObj>
                </mc:Choice>
                <mc:Fallback>
                  <p:oleObj name="Visio" r:id="rId6" imgW="810768" imgH="711254"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1" y="1544"/>
                          <a:ext cx="239"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3303" name="Oval 45"/>
            <p:cNvSpPr>
              <a:spLocks noChangeArrowheads="1"/>
            </p:cNvSpPr>
            <p:nvPr/>
          </p:nvSpPr>
          <p:spPr bwMode="auto">
            <a:xfrm>
              <a:off x="2870" y="1678"/>
              <a:ext cx="27" cy="30"/>
            </a:xfrm>
            <a:prstGeom prst="ellipse">
              <a:avLst/>
            </a:prstGeom>
            <a:solidFill>
              <a:schemeClr val="tx1"/>
            </a:solidFill>
            <a:ln w="9525" algn="ctr">
              <a:solidFill>
                <a:schemeClr val="tx1"/>
              </a:solidFill>
              <a:round/>
              <a:headEnd/>
              <a:tailEnd/>
            </a:ln>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04" name="Line 46"/>
            <p:cNvSpPr>
              <a:spLocks noChangeShapeType="1"/>
            </p:cNvSpPr>
            <p:nvPr/>
          </p:nvSpPr>
          <p:spPr bwMode="auto">
            <a:xfrm flipH="1" flipV="1">
              <a:off x="2880" y="1616"/>
              <a:ext cx="4" cy="79"/>
            </a:xfrm>
            <a:prstGeom prst="line">
              <a:avLst/>
            </a:prstGeom>
            <a:noFill/>
            <a:ln w="12700">
              <a:solidFill>
                <a:schemeClr val="tx1"/>
              </a:solidFill>
              <a:round/>
              <a:headEnd/>
              <a:tailEnd type="triangle" w="sm" len="sm"/>
            </a:ln>
            <a:extLst>
              <a:ext uri="{909E8E84-426E-40DD-AFC4-6F175D3DCCD1}">
                <a14:hiddenFill xmlns:a14="http://schemas.microsoft.com/office/drawing/2010/main">
                  <a:noFill/>
                </a14:hiddenFill>
              </a:ext>
            </a:extLst>
          </p:spPr>
          <p:txBody>
            <a:bodyPr/>
            <a:lstStyle/>
            <a:p>
              <a:endParaRPr lang="de-DE"/>
            </a:p>
          </p:txBody>
        </p:sp>
      </p:grpSp>
      <p:grpSp>
        <p:nvGrpSpPr>
          <p:cNvPr id="53254" name="Group 47"/>
          <p:cNvGrpSpPr>
            <a:grpSpLocks/>
          </p:cNvGrpSpPr>
          <p:nvPr/>
        </p:nvGrpSpPr>
        <p:grpSpPr bwMode="auto">
          <a:xfrm>
            <a:off x="4806950" y="4614863"/>
            <a:ext cx="254000" cy="268287"/>
            <a:chOff x="2761" y="1541"/>
            <a:chExt cx="239" cy="240"/>
          </a:xfrm>
        </p:grpSpPr>
        <p:graphicFrame>
          <p:nvGraphicFramePr>
            <p:cNvPr id="53299" name="Object 139"/>
            <p:cNvGraphicFramePr>
              <a:graphicFrameLocks noChangeAspect="1"/>
            </p:cNvGraphicFramePr>
            <p:nvPr/>
          </p:nvGraphicFramePr>
          <p:xfrm>
            <a:off x="2761" y="1541"/>
            <a:ext cx="239" cy="240"/>
          </p:xfrm>
          <a:graphic>
            <a:graphicData uri="http://schemas.openxmlformats.org/presentationml/2006/ole">
              <mc:AlternateContent xmlns:mc="http://schemas.openxmlformats.org/markup-compatibility/2006">
                <mc:Choice xmlns:v="urn:schemas-microsoft-com:vml" Requires="v">
                  <p:oleObj spid="_x0000_s1100" name="Visio" r:id="rId7" imgW="810768" imgH="711254" progId="Visio.Drawing.11">
                    <p:embed/>
                  </p:oleObj>
                </mc:Choice>
                <mc:Fallback>
                  <p:oleObj name="Visio" r:id="rId7" imgW="810768" imgH="711254"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1" y="1541"/>
                          <a:ext cx="239"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3300" name="Oval 49"/>
            <p:cNvSpPr>
              <a:spLocks noChangeArrowheads="1"/>
            </p:cNvSpPr>
            <p:nvPr/>
          </p:nvSpPr>
          <p:spPr bwMode="auto">
            <a:xfrm>
              <a:off x="2870" y="1678"/>
              <a:ext cx="27" cy="30"/>
            </a:xfrm>
            <a:prstGeom prst="ellipse">
              <a:avLst/>
            </a:prstGeom>
            <a:solidFill>
              <a:schemeClr val="tx1"/>
            </a:solidFill>
            <a:ln w="9525" algn="ctr">
              <a:solidFill>
                <a:schemeClr val="tx1"/>
              </a:solidFill>
              <a:round/>
              <a:headEnd/>
              <a:tailEnd/>
            </a:ln>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301" name="Line 50"/>
            <p:cNvSpPr>
              <a:spLocks noChangeShapeType="1"/>
            </p:cNvSpPr>
            <p:nvPr/>
          </p:nvSpPr>
          <p:spPr bwMode="auto">
            <a:xfrm flipH="1" flipV="1">
              <a:off x="2880" y="1616"/>
              <a:ext cx="4" cy="79"/>
            </a:xfrm>
            <a:prstGeom prst="line">
              <a:avLst/>
            </a:prstGeom>
            <a:noFill/>
            <a:ln w="12700">
              <a:solidFill>
                <a:schemeClr val="tx1"/>
              </a:solidFill>
              <a:round/>
              <a:headEnd/>
              <a:tailEnd type="triangle" w="sm" len="sm"/>
            </a:ln>
            <a:extLst>
              <a:ext uri="{909E8E84-426E-40DD-AFC4-6F175D3DCCD1}">
                <a14:hiddenFill xmlns:a14="http://schemas.microsoft.com/office/drawing/2010/main">
                  <a:noFill/>
                </a14:hiddenFill>
              </a:ext>
            </a:extLst>
          </p:spPr>
          <p:txBody>
            <a:bodyPr/>
            <a:lstStyle/>
            <a:p>
              <a:endParaRPr lang="de-DE"/>
            </a:p>
          </p:txBody>
        </p:sp>
      </p:grpSp>
      <p:sp>
        <p:nvSpPr>
          <p:cNvPr id="53255" name="Text Box 51"/>
          <p:cNvSpPr txBox="1">
            <a:spLocks noChangeArrowheads="1"/>
          </p:cNvSpPr>
          <p:nvPr/>
        </p:nvSpPr>
        <p:spPr bwMode="auto">
          <a:xfrm>
            <a:off x="5335588" y="1497013"/>
            <a:ext cx="2805112"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r>
              <a:rPr lang="en-US" altLang="de-DE" sz="1200" u="sng"/>
              <a:t>Strip Level Monitoring</a:t>
            </a:r>
            <a:r>
              <a:rPr lang="en-US" altLang="de-DE" sz="1200" b="0"/>
              <a:t> – Aggregate monitoring information (</a:t>
            </a:r>
            <a:r>
              <a:rPr lang="en-US" altLang="de-DE" sz="1200" i="1"/>
              <a:t>Volts, KW, Amps, KW-hr</a:t>
            </a:r>
            <a:r>
              <a:rPr lang="en-US" altLang="de-DE" sz="1200" b="0"/>
              <a:t>) about entire strip. </a:t>
            </a:r>
            <a:endParaRPr lang="en-US" altLang="de-DE" sz="1200">
              <a:solidFill>
                <a:srgbClr val="000000"/>
              </a:solidFill>
            </a:endParaRPr>
          </a:p>
        </p:txBody>
      </p:sp>
      <p:sp>
        <p:nvSpPr>
          <p:cNvPr id="53256" name="Text Box 52"/>
          <p:cNvSpPr txBox="1">
            <a:spLocks noChangeArrowheads="1"/>
          </p:cNvSpPr>
          <p:nvPr/>
        </p:nvSpPr>
        <p:spPr bwMode="auto">
          <a:xfrm>
            <a:off x="5349875" y="2914650"/>
            <a:ext cx="278447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r>
              <a:rPr lang="en-US" altLang="de-DE" sz="1200" u="sng"/>
              <a:t>Branch Module Monitoring</a:t>
            </a:r>
            <a:r>
              <a:rPr lang="en-US" altLang="de-DE" sz="1200" b="0"/>
              <a:t> – Aggregate monitoring information (</a:t>
            </a:r>
            <a:r>
              <a:rPr lang="en-US" altLang="de-DE" sz="1200" i="1"/>
              <a:t>Volts, kW, Amps, kW-hr, Apparent power, Power factor</a:t>
            </a:r>
            <a:r>
              <a:rPr lang="en-US" altLang="de-DE" sz="1200" b="0"/>
              <a:t>) about an individual module (collective receptacles – “Branch”). </a:t>
            </a:r>
            <a:r>
              <a:rPr lang="en-US" altLang="de-DE" sz="1200">
                <a:solidFill>
                  <a:srgbClr val="000000"/>
                </a:solidFill>
              </a:rPr>
              <a:t>(*)</a:t>
            </a:r>
          </a:p>
          <a:p>
            <a:pPr algn="l"/>
            <a:endParaRPr lang="en-US" altLang="de-DE" sz="600" b="0">
              <a:solidFill>
                <a:srgbClr val="000000"/>
              </a:solidFill>
            </a:endParaRPr>
          </a:p>
        </p:txBody>
      </p:sp>
      <p:sp>
        <p:nvSpPr>
          <p:cNvPr id="53257" name="Text Box 53"/>
          <p:cNvSpPr txBox="1">
            <a:spLocks noChangeArrowheads="1"/>
          </p:cNvSpPr>
          <p:nvPr/>
        </p:nvSpPr>
        <p:spPr bwMode="auto">
          <a:xfrm>
            <a:off x="5327650" y="4521200"/>
            <a:ext cx="2863850" cy="16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r>
              <a:rPr lang="en-US" altLang="de-DE" sz="1200" u="sng"/>
              <a:t>Receptacle Monitoring &amp; Control</a:t>
            </a:r>
            <a:r>
              <a:rPr lang="en-US" altLang="de-DE" sz="1200" b="0"/>
              <a:t> – Discrete monitoring information (</a:t>
            </a:r>
            <a:r>
              <a:rPr lang="en-US" altLang="de-DE" sz="1200" i="1"/>
              <a:t>Volts, kW, Amps, kW-hr, Apparent power, Power factor, Frequency</a:t>
            </a:r>
            <a:r>
              <a:rPr lang="en-US" altLang="de-DE" sz="1200" b="0"/>
              <a:t>) for each individual receptacle on the module </a:t>
            </a:r>
            <a:r>
              <a:rPr lang="en-US" altLang="de-DE" sz="1200" b="0" u="sng"/>
              <a:t>AND</a:t>
            </a:r>
            <a:r>
              <a:rPr lang="en-US" altLang="de-DE" sz="1200" b="0"/>
              <a:t> On-Off-Reboot capabilities. </a:t>
            </a:r>
          </a:p>
          <a:p>
            <a:pPr algn="l"/>
            <a:r>
              <a:rPr lang="en-US" altLang="de-DE" sz="1200" b="0"/>
              <a:t>Note:  Available on Receptacle Management version BRM’s</a:t>
            </a:r>
          </a:p>
        </p:txBody>
      </p:sp>
      <p:sp>
        <p:nvSpPr>
          <p:cNvPr id="53258" name="AutoShape 54"/>
          <p:cNvSpPr>
            <a:spLocks/>
          </p:cNvSpPr>
          <p:nvPr/>
        </p:nvSpPr>
        <p:spPr bwMode="auto">
          <a:xfrm>
            <a:off x="4332288" y="2922588"/>
            <a:ext cx="504825" cy="846137"/>
          </a:xfrm>
          <a:prstGeom prst="rightBrace">
            <a:avLst>
              <a:gd name="adj1" fmla="val 13967"/>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259" name="Line 55"/>
          <p:cNvSpPr>
            <a:spLocks noChangeShapeType="1"/>
          </p:cNvSpPr>
          <p:nvPr/>
        </p:nvSpPr>
        <p:spPr bwMode="auto">
          <a:xfrm>
            <a:off x="4462463" y="1738313"/>
            <a:ext cx="433387" cy="206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grpSp>
        <p:nvGrpSpPr>
          <p:cNvPr id="53260" name="Group 56"/>
          <p:cNvGrpSpPr>
            <a:grpSpLocks/>
          </p:cNvGrpSpPr>
          <p:nvPr/>
        </p:nvGrpSpPr>
        <p:grpSpPr bwMode="auto">
          <a:xfrm>
            <a:off x="5041900" y="4730750"/>
            <a:ext cx="254000" cy="268288"/>
            <a:chOff x="2761" y="1541"/>
            <a:chExt cx="239" cy="240"/>
          </a:xfrm>
        </p:grpSpPr>
        <p:graphicFrame>
          <p:nvGraphicFramePr>
            <p:cNvPr id="53296" name="Object 148"/>
            <p:cNvGraphicFramePr>
              <a:graphicFrameLocks noChangeAspect="1"/>
            </p:cNvGraphicFramePr>
            <p:nvPr/>
          </p:nvGraphicFramePr>
          <p:xfrm>
            <a:off x="2761" y="1541"/>
            <a:ext cx="239" cy="240"/>
          </p:xfrm>
          <a:graphic>
            <a:graphicData uri="http://schemas.openxmlformats.org/presentationml/2006/ole">
              <mc:AlternateContent xmlns:mc="http://schemas.openxmlformats.org/markup-compatibility/2006">
                <mc:Choice xmlns:v="urn:schemas-microsoft-com:vml" Requires="v">
                  <p:oleObj spid="_x0000_s1101" name="Visio" r:id="rId8" imgW="810768" imgH="711254" progId="Visio.Drawing.11">
                    <p:embed/>
                  </p:oleObj>
                </mc:Choice>
                <mc:Fallback>
                  <p:oleObj name="Visio" r:id="rId8" imgW="810768" imgH="711254"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1" y="1541"/>
                          <a:ext cx="239"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3297" name="Oval 58"/>
            <p:cNvSpPr>
              <a:spLocks noChangeArrowheads="1"/>
            </p:cNvSpPr>
            <p:nvPr/>
          </p:nvSpPr>
          <p:spPr bwMode="auto">
            <a:xfrm>
              <a:off x="2870" y="1678"/>
              <a:ext cx="27" cy="30"/>
            </a:xfrm>
            <a:prstGeom prst="ellipse">
              <a:avLst/>
            </a:prstGeom>
            <a:solidFill>
              <a:schemeClr val="tx1"/>
            </a:solidFill>
            <a:ln w="9525" algn="ctr">
              <a:solidFill>
                <a:schemeClr val="tx1"/>
              </a:solidFill>
              <a:round/>
              <a:headEnd/>
              <a:tailEnd/>
            </a:ln>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298" name="Line 59"/>
            <p:cNvSpPr>
              <a:spLocks noChangeShapeType="1"/>
            </p:cNvSpPr>
            <p:nvPr/>
          </p:nvSpPr>
          <p:spPr bwMode="auto">
            <a:xfrm flipH="1" flipV="1">
              <a:off x="2880" y="1616"/>
              <a:ext cx="4" cy="79"/>
            </a:xfrm>
            <a:prstGeom prst="line">
              <a:avLst/>
            </a:prstGeom>
            <a:noFill/>
            <a:ln w="12700">
              <a:solidFill>
                <a:schemeClr val="tx1"/>
              </a:solidFill>
              <a:round/>
              <a:headEnd/>
              <a:tailEnd type="triangle" w="sm" len="sm"/>
            </a:ln>
            <a:extLst>
              <a:ext uri="{909E8E84-426E-40DD-AFC4-6F175D3DCCD1}">
                <a14:hiddenFill xmlns:a14="http://schemas.microsoft.com/office/drawing/2010/main">
                  <a:noFill/>
                </a14:hiddenFill>
              </a:ext>
            </a:extLst>
          </p:spPr>
          <p:txBody>
            <a:bodyPr/>
            <a:lstStyle/>
            <a:p>
              <a:endParaRPr lang="de-DE"/>
            </a:p>
          </p:txBody>
        </p:sp>
      </p:grpSp>
      <p:grpSp>
        <p:nvGrpSpPr>
          <p:cNvPr id="53261" name="Group 60"/>
          <p:cNvGrpSpPr>
            <a:grpSpLocks/>
          </p:cNvGrpSpPr>
          <p:nvPr/>
        </p:nvGrpSpPr>
        <p:grpSpPr bwMode="auto">
          <a:xfrm>
            <a:off x="4795838" y="4862513"/>
            <a:ext cx="254000" cy="269875"/>
            <a:chOff x="2761" y="1541"/>
            <a:chExt cx="239" cy="240"/>
          </a:xfrm>
        </p:grpSpPr>
        <p:graphicFrame>
          <p:nvGraphicFramePr>
            <p:cNvPr id="53293" name="Object 152"/>
            <p:cNvGraphicFramePr>
              <a:graphicFrameLocks noChangeAspect="1"/>
            </p:cNvGraphicFramePr>
            <p:nvPr/>
          </p:nvGraphicFramePr>
          <p:xfrm>
            <a:off x="2761" y="1541"/>
            <a:ext cx="239" cy="240"/>
          </p:xfrm>
          <a:graphic>
            <a:graphicData uri="http://schemas.openxmlformats.org/presentationml/2006/ole">
              <mc:AlternateContent xmlns:mc="http://schemas.openxmlformats.org/markup-compatibility/2006">
                <mc:Choice xmlns:v="urn:schemas-microsoft-com:vml" Requires="v">
                  <p:oleObj spid="_x0000_s1102" name="Visio" r:id="rId9" imgW="810768" imgH="711254" progId="Visio.Drawing.11">
                    <p:embed/>
                  </p:oleObj>
                </mc:Choice>
                <mc:Fallback>
                  <p:oleObj name="Visio" r:id="rId9" imgW="810768" imgH="711254"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1" y="1541"/>
                          <a:ext cx="239"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3294" name="Oval 62"/>
            <p:cNvSpPr>
              <a:spLocks noChangeArrowheads="1"/>
            </p:cNvSpPr>
            <p:nvPr/>
          </p:nvSpPr>
          <p:spPr bwMode="auto">
            <a:xfrm>
              <a:off x="2870" y="1678"/>
              <a:ext cx="27" cy="30"/>
            </a:xfrm>
            <a:prstGeom prst="ellipse">
              <a:avLst/>
            </a:prstGeom>
            <a:solidFill>
              <a:schemeClr val="tx1"/>
            </a:solidFill>
            <a:ln w="9525" algn="ctr">
              <a:solidFill>
                <a:schemeClr val="tx1"/>
              </a:solidFill>
              <a:round/>
              <a:headEnd/>
              <a:tailEnd/>
            </a:ln>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295" name="Line 63"/>
            <p:cNvSpPr>
              <a:spLocks noChangeShapeType="1"/>
            </p:cNvSpPr>
            <p:nvPr/>
          </p:nvSpPr>
          <p:spPr bwMode="auto">
            <a:xfrm flipH="1" flipV="1">
              <a:off x="2880" y="1616"/>
              <a:ext cx="4" cy="79"/>
            </a:xfrm>
            <a:prstGeom prst="line">
              <a:avLst/>
            </a:prstGeom>
            <a:noFill/>
            <a:ln w="12700">
              <a:solidFill>
                <a:schemeClr val="tx1"/>
              </a:solidFill>
              <a:round/>
              <a:headEnd/>
              <a:tailEnd type="triangle" w="sm" len="sm"/>
            </a:ln>
            <a:extLst>
              <a:ext uri="{909E8E84-426E-40DD-AFC4-6F175D3DCCD1}">
                <a14:hiddenFill xmlns:a14="http://schemas.microsoft.com/office/drawing/2010/main">
                  <a:noFill/>
                </a14:hiddenFill>
              </a:ext>
            </a:extLst>
          </p:spPr>
          <p:txBody>
            <a:bodyPr/>
            <a:lstStyle/>
            <a:p>
              <a:endParaRPr lang="de-DE"/>
            </a:p>
          </p:txBody>
        </p:sp>
      </p:grpSp>
      <p:grpSp>
        <p:nvGrpSpPr>
          <p:cNvPr id="53262" name="Group 64"/>
          <p:cNvGrpSpPr>
            <a:grpSpLocks/>
          </p:cNvGrpSpPr>
          <p:nvPr/>
        </p:nvGrpSpPr>
        <p:grpSpPr bwMode="auto">
          <a:xfrm>
            <a:off x="5045075" y="5000625"/>
            <a:ext cx="254000" cy="269875"/>
            <a:chOff x="2761" y="1541"/>
            <a:chExt cx="239" cy="240"/>
          </a:xfrm>
        </p:grpSpPr>
        <p:graphicFrame>
          <p:nvGraphicFramePr>
            <p:cNvPr id="53290" name="Object 156"/>
            <p:cNvGraphicFramePr>
              <a:graphicFrameLocks noChangeAspect="1"/>
            </p:cNvGraphicFramePr>
            <p:nvPr/>
          </p:nvGraphicFramePr>
          <p:xfrm>
            <a:off x="2761" y="1541"/>
            <a:ext cx="239" cy="240"/>
          </p:xfrm>
          <a:graphic>
            <a:graphicData uri="http://schemas.openxmlformats.org/presentationml/2006/ole">
              <mc:AlternateContent xmlns:mc="http://schemas.openxmlformats.org/markup-compatibility/2006">
                <mc:Choice xmlns:v="urn:schemas-microsoft-com:vml" Requires="v">
                  <p:oleObj spid="_x0000_s1103" name="Visio" r:id="rId10" imgW="810768" imgH="711254" progId="Visio.Drawing.11">
                    <p:embed/>
                  </p:oleObj>
                </mc:Choice>
                <mc:Fallback>
                  <p:oleObj name="Visio" r:id="rId10" imgW="810768" imgH="711254"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1" y="1541"/>
                          <a:ext cx="239"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3291" name="Oval 66"/>
            <p:cNvSpPr>
              <a:spLocks noChangeArrowheads="1"/>
            </p:cNvSpPr>
            <p:nvPr/>
          </p:nvSpPr>
          <p:spPr bwMode="auto">
            <a:xfrm>
              <a:off x="2870" y="1678"/>
              <a:ext cx="27" cy="30"/>
            </a:xfrm>
            <a:prstGeom prst="ellipse">
              <a:avLst/>
            </a:prstGeom>
            <a:solidFill>
              <a:schemeClr val="tx1"/>
            </a:solidFill>
            <a:ln w="9525" algn="ctr">
              <a:solidFill>
                <a:schemeClr val="tx1"/>
              </a:solidFill>
              <a:round/>
              <a:headEnd/>
              <a:tailEnd/>
            </a:ln>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292" name="Line 67"/>
            <p:cNvSpPr>
              <a:spLocks noChangeShapeType="1"/>
            </p:cNvSpPr>
            <p:nvPr/>
          </p:nvSpPr>
          <p:spPr bwMode="auto">
            <a:xfrm flipH="1" flipV="1">
              <a:off x="2880" y="1616"/>
              <a:ext cx="4" cy="79"/>
            </a:xfrm>
            <a:prstGeom prst="line">
              <a:avLst/>
            </a:prstGeom>
            <a:noFill/>
            <a:ln w="12700">
              <a:solidFill>
                <a:schemeClr val="tx1"/>
              </a:solidFill>
              <a:round/>
              <a:headEnd/>
              <a:tailEnd type="triangle" w="sm" len="sm"/>
            </a:ln>
            <a:extLst>
              <a:ext uri="{909E8E84-426E-40DD-AFC4-6F175D3DCCD1}">
                <a14:hiddenFill xmlns:a14="http://schemas.microsoft.com/office/drawing/2010/main">
                  <a:noFill/>
                </a14:hiddenFill>
              </a:ext>
            </a:extLst>
          </p:spPr>
          <p:txBody>
            <a:bodyPr/>
            <a:lstStyle/>
            <a:p>
              <a:endParaRPr lang="de-DE"/>
            </a:p>
          </p:txBody>
        </p:sp>
      </p:grpSp>
      <p:grpSp>
        <p:nvGrpSpPr>
          <p:cNvPr id="53263" name="Group 68"/>
          <p:cNvGrpSpPr>
            <a:grpSpLocks/>
          </p:cNvGrpSpPr>
          <p:nvPr/>
        </p:nvGrpSpPr>
        <p:grpSpPr bwMode="auto">
          <a:xfrm>
            <a:off x="4792663" y="5122863"/>
            <a:ext cx="254000" cy="269875"/>
            <a:chOff x="2761" y="1541"/>
            <a:chExt cx="239" cy="240"/>
          </a:xfrm>
        </p:grpSpPr>
        <p:graphicFrame>
          <p:nvGraphicFramePr>
            <p:cNvPr id="53287" name="Object 160"/>
            <p:cNvGraphicFramePr>
              <a:graphicFrameLocks noChangeAspect="1"/>
            </p:cNvGraphicFramePr>
            <p:nvPr/>
          </p:nvGraphicFramePr>
          <p:xfrm>
            <a:off x="2761" y="1541"/>
            <a:ext cx="239" cy="240"/>
          </p:xfrm>
          <a:graphic>
            <a:graphicData uri="http://schemas.openxmlformats.org/presentationml/2006/ole">
              <mc:AlternateContent xmlns:mc="http://schemas.openxmlformats.org/markup-compatibility/2006">
                <mc:Choice xmlns:v="urn:schemas-microsoft-com:vml" Requires="v">
                  <p:oleObj spid="_x0000_s1104" name="Visio" r:id="rId11" imgW="810768" imgH="711254" progId="Visio.Drawing.11">
                    <p:embed/>
                  </p:oleObj>
                </mc:Choice>
                <mc:Fallback>
                  <p:oleObj name="Visio" r:id="rId11" imgW="810768" imgH="711254"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1" y="1541"/>
                          <a:ext cx="239"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3288" name="Oval 70"/>
            <p:cNvSpPr>
              <a:spLocks noChangeArrowheads="1"/>
            </p:cNvSpPr>
            <p:nvPr/>
          </p:nvSpPr>
          <p:spPr bwMode="auto">
            <a:xfrm>
              <a:off x="2870" y="1678"/>
              <a:ext cx="27" cy="30"/>
            </a:xfrm>
            <a:prstGeom prst="ellipse">
              <a:avLst/>
            </a:prstGeom>
            <a:solidFill>
              <a:schemeClr val="tx1"/>
            </a:solidFill>
            <a:ln w="9525" algn="ctr">
              <a:solidFill>
                <a:schemeClr val="tx1"/>
              </a:solidFill>
              <a:round/>
              <a:headEnd/>
              <a:tailEnd/>
            </a:ln>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289" name="Line 71"/>
            <p:cNvSpPr>
              <a:spLocks noChangeShapeType="1"/>
            </p:cNvSpPr>
            <p:nvPr/>
          </p:nvSpPr>
          <p:spPr bwMode="auto">
            <a:xfrm flipH="1" flipV="1">
              <a:off x="2880" y="1616"/>
              <a:ext cx="4" cy="79"/>
            </a:xfrm>
            <a:prstGeom prst="line">
              <a:avLst/>
            </a:prstGeom>
            <a:noFill/>
            <a:ln w="12700">
              <a:solidFill>
                <a:schemeClr val="tx1"/>
              </a:solidFill>
              <a:round/>
              <a:headEnd/>
              <a:tailEnd type="triangle" w="sm" len="sm"/>
            </a:ln>
            <a:extLst>
              <a:ext uri="{909E8E84-426E-40DD-AFC4-6F175D3DCCD1}">
                <a14:hiddenFill xmlns:a14="http://schemas.microsoft.com/office/drawing/2010/main">
                  <a:noFill/>
                </a14:hiddenFill>
              </a:ext>
            </a:extLst>
          </p:spPr>
          <p:txBody>
            <a:bodyPr/>
            <a:lstStyle/>
            <a:p>
              <a:endParaRPr lang="de-DE"/>
            </a:p>
          </p:txBody>
        </p:sp>
      </p:grpSp>
      <p:grpSp>
        <p:nvGrpSpPr>
          <p:cNvPr id="53264" name="Group 72"/>
          <p:cNvGrpSpPr>
            <a:grpSpLocks/>
          </p:cNvGrpSpPr>
          <p:nvPr/>
        </p:nvGrpSpPr>
        <p:grpSpPr bwMode="auto">
          <a:xfrm>
            <a:off x="5048250" y="5291138"/>
            <a:ext cx="254000" cy="269875"/>
            <a:chOff x="2761" y="1541"/>
            <a:chExt cx="239" cy="240"/>
          </a:xfrm>
        </p:grpSpPr>
        <p:graphicFrame>
          <p:nvGraphicFramePr>
            <p:cNvPr id="53284" name="Object 164"/>
            <p:cNvGraphicFramePr>
              <a:graphicFrameLocks noChangeAspect="1"/>
            </p:cNvGraphicFramePr>
            <p:nvPr/>
          </p:nvGraphicFramePr>
          <p:xfrm>
            <a:off x="2761" y="1541"/>
            <a:ext cx="239" cy="240"/>
          </p:xfrm>
          <a:graphic>
            <a:graphicData uri="http://schemas.openxmlformats.org/presentationml/2006/ole">
              <mc:AlternateContent xmlns:mc="http://schemas.openxmlformats.org/markup-compatibility/2006">
                <mc:Choice xmlns:v="urn:schemas-microsoft-com:vml" Requires="v">
                  <p:oleObj spid="_x0000_s1105" name="Visio" r:id="rId12" imgW="810768" imgH="711254" progId="Visio.Drawing.11">
                    <p:embed/>
                  </p:oleObj>
                </mc:Choice>
                <mc:Fallback>
                  <p:oleObj name="Visio" r:id="rId12" imgW="810768" imgH="711254"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1" y="1541"/>
                          <a:ext cx="239"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3285" name="Oval 74"/>
            <p:cNvSpPr>
              <a:spLocks noChangeArrowheads="1"/>
            </p:cNvSpPr>
            <p:nvPr/>
          </p:nvSpPr>
          <p:spPr bwMode="auto">
            <a:xfrm>
              <a:off x="2870" y="1678"/>
              <a:ext cx="27" cy="30"/>
            </a:xfrm>
            <a:prstGeom prst="ellipse">
              <a:avLst/>
            </a:prstGeom>
            <a:solidFill>
              <a:schemeClr val="tx1"/>
            </a:solidFill>
            <a:ln w="9525" algn="ctr">
              <a:solidFill>
                <a:schemeClr val="tx1"/>
              </a:solidFill>
              <a:round/>
              <a:headEnd/>
              <a:tailEnd/>
            </a:ln>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286" name="Line 75"/>
            <p:cNvSpPr>
              <a:spLocks noChangeShapeType="1"/>
            </p:cNvSpPr>
            <p:nvPr/>
          </p:nvSpPr>
          <p:spPr bwMode="auto">
            <a:xfrm flipH="1" flipV="1">
              <a:off x="2880" y="1616"/>
              <a:ext cx="4" cy="79"/>
            </a:xfrm>
            <a:prstGeom prst="line">
              <a:avLst/>
            </a:prstGeom>
            <a:noFill/>
            <a:ln w="12700">
              <a:solidFill>
                <a:schemeClr val="tx1"/>
              </a:solidFill>
              <a:round/>
              <a:headEnd/>
              <a:tailEnd type="triangle" w="sm" len="sm"/>
            </a:ln>
            <a:extLst>
              <a:ext uri="{909E8E84-426E-40DD-AFC4-6F175D3DCCD1}">
                <a14:hiddenFill xmlns:a14="http://schemas.microsoft.com/office/drawing/2010/main">
                  <a:noFill/>
                </a14:hiddenFill>
              </a:ext>
            </a:extLst>
          </p:spPr>
          <p:txBody>
            <a:bodyPr/>
            <a:lstStyle/>
            <a:p>
              <a:endParaRPr lang="de-DE"/>
            </a:p>
          </p:txBody>
        </p:sp>
      </p:grpSp>
      <p:sp>
        <p:nvSpPr>
          <p:cNvPr id="53265" name="Line 76"/>
          <p:cNvSpPr>
            <a:spLocks noChangeShapeType="1"/>
          </p:cNvSpPr>
          <p:nvPr/>
        </p:nvSpPr>
        <p:spPr bwMode="auto">
          <a:xfrm flipV="1">
            <a:off x="4325938" y="4749800"/>
            <a:ext cx="481012" cy="142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53266" name="Line 77"/>
          <p:cNvSpPr>
            <a:spLocks noChangeShapeType="1"/>
          </p:cNvSpPr>
          <p:nvPr/>
        </p:nvSpPr>
        <p:spPr bwMode="auto">
          <a:xfrm flipV="1">
            <a:off x="4318000" y="4891088"/>
            <a:ext cx="728663" cy="206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53267" name="Line 78"/>
          <p:cNvSpPr>
            <a:spLocks noChangeShapeType="1"/>
          </p:cNvSpPr>
          <p:nvPr/>
        </p:nvSpPr>
        <p:spPr bwMode="auto">
          <a:xfrm flipV="1">
            <a:off x="4319588" y="5022850"/>
            <a:ext cx="476250" cy="47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53268" name="Line 79"/>
          <p:cNvSpPr>
            <a:spLocks noChangeShapeType="1"/>
          </p:cNvSpPr>
          <p:nvPr/>
        </p:nvSpPr>
        <p:spPr bwMode="auto">
          <a:xfrm flipV="1">
            <a:off x="4316413" y="5129213"/>
            <a:ext cx="728662" cy="190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53269" name="Line 80"/>
          <p:cNvSpPr>
            <a:spLocks noChangeShapeType="1"/>
          </p:cNvSpPr>
          <p:nvPr/>
        </p:nvSpPr>
        <p:spPr bwMode="auto">
          <a:xfrm>
            <a:off x="4306888" y="5421313"/>
            <a:ext cx="728662" cy="127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53270" name="Line 81"/>
          <p:cNvSpPr>
            <a:spLocks noChangeShapeType="1"/>
          </p:cNvSpPr>
          <p:nvPr/>
        </p:nvSpPr>
        <p:spPr bwMode="auto">
          <a:xfrm flipV="1">
            <a:off x="4313238" y="5278438"/>
            <a:ext cx="476250" cy="47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DE"/>
          </a:p>
        </p:txBody>
      </p:sp>
      <p:grpSp>
        <p:nvGrpSpPr>
          <p:cNvPr id="53271" name="Group 82"/>
          <p:cNvGrpSpPr>
            <a:grpSpLocks/>
          </p:cNvGrpSpPr>
          <p:nvPr/>
        </p:nvGrpSpPr>
        <p:grpSpPr bwMode="auto">
          <a:xfrm>
            <a:off x="685800" y="5181600"/>
            <a:ext cx="1744663" cy="1181100"/>
            <a:chOff x="828" y="1992"/>
            <a:chExt cx="1099" cy="744"/>
          </a:xfrm>
        </p:grpSpPr>
        <p:sp>
          <p:nvSpPr>
            <p:cNvPr id="53274" name="Text Box 83"/>
            <p:cNvSpPr txBox="1">
              <a:spLocks noChangeArrowheads="1"/>
            </p:cNvSpPr>
            <p:nvPr/>
          </p:nvSpPr>
          <p:spPr bwMode="auto">
            <a:xfrm>
              <a:off x="1050" y="2136"/>
              <a:ext cx="869"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buFontTx/>
                <a:buChar char="-"/>
              </a:pPr>
              <a:r>
                <a:rPr lang="en-US" altLang="de-DE" sz="1200" b="0"/>
                <a:t>Breaker</a:t>
              </a:r>
            </a:p>
            <a:p>
              <a:pPr algn="l">
                <a:buFontTx/>
                <a:buChar char="-"/>
              </a:pPr>
              <a:r>
                <a:rPr lang="en-US" altLang="de-DE" sz="1200" b="0"/>
                <a:t>Receptacle</a:t>
              </a:r>
            </a:p>
          </p:txBody>
        </p:sp>
        <p:sp>
          <p:nvSpPr>
            <p:cNvPr id="53275" name="Text Box 84"/>
            <p:cNvSpPr txBox="1">
              <a:spLocks noChangeArrowheads="1"/>
            </p:cNvSpPr>
            <p:nvPr/>
          </p:nvSpPr>
          <p:spPr bwMode="auto">
            <a:xfrm>
              <a:off x="878" y="2008"/>
              <a:ext cx="485"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r>
                <a:rPr lang="en-US" altLang="de-DE" sz="1200" b="0"/>
                <a:t>Legend:</a:t>
              </a:r>
            </a:p>
          </p:txBody>
        </p:sp>
        <p:sp>
          <p:nvSpPr>
            <p:cNvPr id="53276" name="Rectangle 85"/>
            <p:cNvSpPr>
              <a:spLocks noChangeArrowheads="1"/>
            </p:cNvSpPr>
            <p:nvPr/>
          </p:nvSpPr>
          <p:spPr bwMode="auto">
            <a:xfrm>
              <a:off x="828" y="1992"/>
              <a:ext cx="874" cy="744"/>
            </a:xfrm>
            <a:prstGeom prst="rect">
              <a:avLst/>
            </a:prstGeom>
            <a:solidFill>
              <a:srgbClr val="C0C0C0">
                <a:alpha val="0"/>
              </a:srgbClr>
            </a:solidFill>
            <a:ln w="12700" algn="ctr">
              <a:solidFill>
                <a:schemeClr val="tx1"/>
              </a:solidFill>
              <a:miter lim="800000"/>
              <a:headEnd/>
              <a:tailEnd/>
            </a:ln>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277" name="Rectangle 86"/>
            <p:cNvSpPr>
              <a:spLocks noChangeArrowheads="1"/>
            </p:cNvSpPr>
            <p:nvPr/>
          </p:nvSpPr>
          <p:spPr bwMode="auto">
            <a:xfrm rot="5400000">
              <a:off x="971" y="2217"/>
              <a:ext cx="99" cy="27"/>
            </a:xfrm>
            <a:prstGeom prst="rect">
              <a:avLst/>
            </a:prstGeom>
            <a:solidFill>
              <a:srgbClr val="FF0000"/>
            </a:solidFill>
            <a:ln w="9525" algn="ctr">
              <a:solidFill>
                <a:schemeClr val="tx1"/>
              </a:solidFill>
              <a:miter lim="800000"/>
              <a:headEnd/>
              <a:tailEnd/>
            </a:ln>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278" name="Oval 87"/>
            <p:cNvSpPr>
              <a:spLocks noChangeArrowheads="1"/>
            </p:cNvSpPr>
            <p:nvPr/>
          </p:nvSpPr>
          <p:spPr bwMode="auto">
            <a:xfrm rot="5400000">
              <a:off x="985" y="2351"/>
              <a:ext cx="75" cy="83"/>
            </a:xfrm>
            <a:prstGeom prst="ellipse">
              <a:avLst/>
            </a:prstGeom>
            <a:solidFill>
              <a:srgbClr val="C0C0C0"/>
            </a:solidFill>
            <a:ln w="9525" algn="ctr">
              <a:solidFill>
                <a:schemeClr val="tx1"/>
              </a:solidFill>
              <a:round/>
              <a:headEnd/>
              <a:tailEnd/>
            </a:ln>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grpSp>
          <p:nvGrpSpPr>
            <p:cNvPr id="53279" name="Group 88"/>
            <p:cNvGrpSpPr>
              <a:grpSpLocks/>
            </p:cNvGrpSpPr>
            <p:nvPr/>
          </p:nvGrpSpPr>
          <p:grpSpPr bwMode="auto">
            <a:xfrm>
              <a:off x="945" y="2516"/>
              <a:ext cx="141" cy="160"/>
              <a:chOff x="2761" y="1540"/>
              <a:chExt cx="239" cy="240"/>
            </a:xfrm>
          </p:grpSpPr>
          <p:graphicFrame>
            <p:nvGraphicFramePr>
              <p:cNvPr id="53281" name="Object 180"/>
              <p:cNvGraphicFramePr>
                <a:graphicFrameLocks noChangeAspect="1"/>
              </p:cNvGraphicFramePr>
              <p:nvPr/>
            </p:nvGraphicFramePr>
            <p:xfrm>
              <a:off x="2761" y="1540"/>
              <a:ext cx="239" cy="240"/>
            </p:xfrm>
            <a:graphic>
              <a:graphicData uri="http://schemas.openxmlformats.org/presentationml/2006/ole">
                <mc:AlternateContent xmlns:mc="http://schemas.openxmlformats.org/markup-compatibility/2006">
                  <mc:Choice xmlns:v="urn:schemas-microsoft-com:vml" Requires="v">
                    <p:oleObj spid="_x0000_s1106" name="Visio" r:id="rId13" imgW="810768" imgH="711254" progId="Visio.Drawing.11">
                      <p:embed/>
                    </p:oleObj>
                  </mc:Choice>
                  <mc:Fallback>
                    <p:oleObj name="Visio" r:id="rId13" imgW="810768" imgH="711254"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1" y="1540"/>
                            <a:ext cx="239"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3282" name="Oval 90"/>
              <p:cNvSpPr>
                <a:spLocks noChangeArrowheads="1"/>
              </p:cNvSpPr>
              <p:nvPr/>
            </p:nvSpPr>
            <p:spPr bwMode="auto">
              <a:xfrm>
                <a:off x="2870" y="1678"/>
                <a:ext cx="27" cy="30"/>
              </a:xfrm>
              <a:prstGeom prst="ellipse">
                <a:avLst/>
              </a:prstGeom>
              <a:solidFill>
                <a:schemeClr val="tx1"/>
              </a:solidFill>
              <a:ln w="9525" algn="ctr">
                <a:solidFill>
                  <a:schemeClr val="tx1"/>
                </a:solidFill>
                <a:round/>
                <a:headEnd/>
                <a:tailEnd/>
              </a:ln>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lnSpc>
                    <a:spcPct val="85000"/>
                  </a:lnSpc>
                  <a:spcBef>
                    <a:spcPct val="30000"/>
                  </a:spcBef>
                  <a:spcAft>
                    <a:spcPct val="30000"/>
                  </a:spcAft>
                  <a:buClr>
                    <a:schemeClr val="bg2"/>
                  </a:buClr>
                  <a:buFontTx/>
                  <a:buChar char="•"/>
                </a:pPr>
                <a:endParaRPr lang="en-GB" altLang="de-DE" sz="2400" b="0">
                  <a:solidFill>
                    <a:srgbClr val="000000"/>
                  </a:solidFill>
                </a:endParaRPr>
              </a:p>
            </p:txBody>
          </p:sp>
          <p:sp>
            <p:nvSpPr>
              <p:cNvPr id="53283" name="Line 91"/>
              <p:cNvSpPr>
                <a:spLocks noChangeShapeType="1"/>
              </p:cNvSpPr>
              <p:nvPr/>
            </p:nvSpPr>
            <p:spPr bwMode="auto">
              <a:xfrm flipH="1" flipV="1">
                <a:off x="2880" y="1616"/>
                <a:ext cx="4" cy="79"/>
              </a:xfrm>
              <a:prstGeom prst="line">
                <a:avLst/>
              </a:prstGeom>
              <a:noFill/>
              <a:ln w="12700">
                <a:solidFill>
                  <a:schemeClr val="tx1"/>
                </a:solidFill>
                <a:round/>
                <a:headEnd/>
                <a:tailEnd type="triangle" w="sm" len="sm"/>
              </a:ln>
              <a:extLst>
                <a:ext uri="{909E8E84-426E-40DD-AFC4-6F175D3DCCD1}">
                  <a14:hiddenFill xmlns:a14="http://schemas.microsoft.com/office/drawing/2010/main">
                    <a:noFill/>
                  </a14:hiddenFill>
                </a:ext>
              </a:extLst>
            </p:spPr>
            <p:txBody>
              <a:bodyPr/>
              <a:lstStyle/>
              <a:p>
                <a:endParaRPr lang="de-DE"/>
              </a:p>
            </p:txBody>
          </p:sp>
        </p:grpSp>
        <p:sp>
          <p:nvSpPr>
            <p:cNvPr id="53280" name="Text Box 92"/>
            <p:cNvSpPr txBox="1">
              <a:spLocks noChangeArrowheads="1"/>
            </p:cNvSpPr>
            <p:nvPr/>
          </p:nvSpPr>
          <p:spPr bwMode="auto">
            <a:xfrm>
              <a:off x="1058" y="2500"/>
              <a:ext cx="869"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buFontTx/>
                <a:buChar char="-"/>
              </a:pPr>
              <a:r>
                <a:rPr lang="en-US" altLang="de-DE" sz="1200" b="0"/>
                <a:t>Metering</a:t>
              </a:r>
            </a:p>
          </p:txBody>
        </p:sp>
      </p:grpSp>
      <p:sp>
        <p:nvSpPr>
          <p:cNvPr id="53272" name="Rectangle 93"/>
          <p:cNvSpPr>
            <a:spLocks noChangeArrowheads="1"/>
          </p:cNvSpPr>
          <p:nvPr/>
        </p:nvSpPr>
        <p:spPr bwMode="auto">
          <a:xfrm>
            <a:off x="533400" y="1447800"/>
            <a:ext cx="4810125"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36550" indent="-336550">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eaLnBrk="1" hangingPunct="1">
              <a:lnSpc>
                <a:spcPct val="70000"/>
              </a:lnSpc>
              <a:spcBef>
                <a:spcPct val="30000"/>
              </a:spcBef>
              <a:spcAft>
                <a:spcPct val="30000"/>
              </a:spcAft>
              <a:buClr>
                <a:schemeClr val="bg2"/>
              </a:buClr>
              <a:buSzPct val="60000"/>
              <a:buFont typeface="Wingdings" pitchFamily="2" charset="2"/>
              <a:buChar char="l"/>
            </a:pPr>
            <a:r>
              <a:rPr lang="en-US" altLang="de-DE">
                <a:solidFill>
                  <a:srgbClr val="4B4B4B"/>
                </a:solidFill>
              </a:rPr>
              <a:t>Multiple Monitoring Points</a:t>
            </a:r>
          </a:p>
          <a:p>
            <a:pPr algn="l" eaLnBrk="1" hangingPunct="1">
              <a:lnSpc>
                <a:spcPct val="70000"/>
              </a:lnSpc>
              <a:spcBef>
                <a:spcPct val="30000"/>
              </a:spcBef>
              <a:spcAft>
                <a:spcPct val="30000"/>
              </a:spcAft>
              <a:buClr>
                <a:schemeClr val="bg2"/>
              </a:buClr>
              <a:buSzPct val="60000"/>
              <a:buFont typeface="Wingdings" pitchFamily="2" charset="2"/>
              <a:buChar char="l"/>
            </a:pPr>
            <a:r>
              <a:rPr lang="en-US" altLang="de-DE">
                <a:solidFill>
                  <a:srgbClr val="4B4B4B"/>
                </a:solidFill>
              </a:rPr>
              <a:t>Individual Management</a:t>
            </a:r>
          </a:p>
          <a:p>
            <a:pPr lvl="1" algn="l" eaLnBrk="1" hangingPunct="1">
              <a:lnSpc>
                <a:spcPct val="70000"/>
              </a:lnSpc>
              <a:spcBef>
                <a:spcPct val="30000"/>
              </a:spcBef>
              <a:spcAft>
                <a:spcPct val="30000"/>
              </a:spcAft>
              <a:buClr>
                <a:schemeClr val="bg2"/>
              </a:buClr>
              <a:buFontTx/>
              <a:buChar char="–"/>
            </a:pPr>
            <a:r>
              <a:rPr lang="en-US" altLang="de-DE" sz="1400" b="0">
                <a:solidFill>
                  <a:srgbClr val="4B4B4B"/>
                </a:solidFill>
              </a:rPr>
              <a:t>PDU Explorer </a:t>
            </a:r>
            <a:r>
              <a:rPr lang="en-US" altLang="de-DE" sz="1400">
                <a:solidFill>
                  <a:srgbClr val="4B4B4B"/>
                </a:solidFill>
              </a:rPr>
              <a:t>™</a:t>
            </a:r>
          </a:p>
          <a:p>
            <a:pPr lvl="1" algn="l" eaLnBrk="1" hangingPunct="1">
              <a:lnSpc>
                <a:spcPct val="70000"/>
              </a:lnSpc>
              <a:spcBef>
                <a:spcPct val="30000"/>
              </a:spcBef>
              <a:spcAft>
                <a:spcPct val="30000"/>
              </a:spcAft>
              <a:buClr>
                <a:schemeClr val="bg2"/>
              </a:buClr>
              <a:buFontTx/>
              <a:buChar char="–"/>
            </a:pPr>
            <a:r>
              <a:rPr lang="en-US" altLang="de-DE" sz="1400" b="0">
                <a:solidFill>
                  <a:srgbClr val="4B4B4B"/>
                </a:solidFill>
              </a:rPr>
              <a:t>Device Explorer </a:t>
            </a:r>
            <a:r>
              <a:rPr lang="en-US" altLang="de-DE" sz="1400">
                <a:solidFill>
                  <a:srgbClr val="4B4B4B"/>
                </a:solidFill>
              </a:rPr>
              <a:t>™</a:t>
            </a:r>
            <a:endParaRPr lang="en-US" altLang="de-DE" sz="800" b="0">
              <a:solidFill>
                <a:srgbClr val="4B4B4B"/>
              </a:solidFill>
            </a:endParaRPr>
          </a:p>
          <a:p>
            <a:pPr algn="l" eaLnBrk="1" hangingPunct="1">
              <a:lnSpc>
                <a:spcPct val="70000"/>
              </a:lnSpc>
              <a:spcBef>
                <a:spcPct val="30000"/>
              </a:spcBef>
              <a:spcAft>
                <a:spcPct val="30000"/>
              </a:spcAft>
              <a:buClr>
                <a:schemeClr val="bg2"/>
              </a:buClr>
              <a:buSzPct val="60000"/>
              <a:buFont typeface="Wingdings" pitchFamily="2" charset="2"/>
              <a:buChar char="l"/>
            </a:pPr>
            <a:r>
              <a:rPr lang="en-US" altLang="de-DE">
                <a:solidFill>
                  <a:srgbClr val="4B4B4B"/>
                </a:solidFill>
              </a:rPr>
              <a:t>Energy Monitoring (kWh)</a:t>
            </a:r>
          </a:p>
          <a:p>
            <a:pPr algn="l" eaLnBrk="1" hangingPunct="1">
              <a:lnSpc>
                <a:spcPct val="70000"/>
              </a:lnSpc>
              <a:spcBef>
                <a:spcPct val="30000"/>
              </a:spcBef>
              <a:spcAft>
                <a:spcPct val="30000"/>
              </a:spcAft>
              <a:buClr>
                <a:schemeClr val="bg2"/>
              </a:buClr>
              <a:buSzPct val="60000"/>
              <a:buFont typeface="Wingdings" pitchFamily="2" charset="2"/>
              <a:buChar char="l"/>
            </a:pPr>
            <a:r>
              <a:rPr lang="en-US" altLang="de-DE">
                <a:solidFill>
                  <a:srgbClr val="4B4B4B"/>
                </a:solidFill>
              </a:rPr>
              <a:t>Alarm &amp; Thresholds</a:t>
            </a:r>
          </a:p>
          <a:p>
            <a:pPr algn="l" eaLnBrk="1" hangingPunct="1">
              <a:lnSpc>
                <a:spcPct val="70000"/>
              </a:lnSpc>
              <a:spcBef>
                <a:spcPct val="30000"/>
              </a:spcBef>
              <a:spcAft>
                <a:spcPct val="30000"/>
              </a:spcAft>
              <a:buClr>
                <a:schemeClr val="bg2"/>
              </a:buClr>
              <a:buSzPct val="60000"/>
              <a:buFont typeface="Wingdings" pitchFamily="2" charset="2"/>
              <a:buChar char="l"/>
            </a:pPr>
            <a:r>
              <a:rPr lang="en-US" altLang="de-DE">
                <a:solidFill>
                  <a:srgbClr val="4B4B4B"/>
                </a:solidFill>
              </a:rPr>
              <a:t>T/H Sensors (Opt.)</a:t>
            </a:r>
          </a:p>
        </p:txBody>
      </p:sp>
      <p:sp>
        <p:nvSpPr>
          <p:cNvPr id="53273" name="Text Box 94"/>
          <p:cNvSpPr txBox="1">
            <a:spLocks noChangeArrowheads="1"/>
          </p:cNvSpPr>
          <p:nvPr/>
        </p:nvSpPr>
        <p:spPr bwMode="auto">
          <a:xfrm>
            <a:off x="685800" y="3657600"/>
            <a:ext cx="2451100" cy="1455738"/>
          </a:xfrm>
          <a:prstGeom prst="rect">
            <a:avLst/>
          </a:prstGeom>
          <a:noFill/>
          <a:ln w="19050"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r>
              <a:rPr lang="en-US" altLang="de-DE" i="1">
                <a:solidFill>
                  <a:srgbClr val="4B4B4B"/>
                </a:solidFill>
              </a:rPr>
              <a:t>Current &amp; Voltage Metering to +/-1% Accuracy</a:t>
            </a:r>
          </a:p>
          <a:p>
            <a:r>
              <a:rPr lang="en-US" altLang="de-DE" b="0" i="1">
                <a:solidFill>
                  <a:srgbClr val="4B4B4B"/>
                </a:solidFill>
              </a:rPr>
              <a:t>Assured Operational Oversight</a:t>
            </a:r>
          </a:p>
        </p:txBody>
      </p:sp>
    </p:spTree>
    <p:extLst>
      <p:ext uri="{BB962C8B-B14F-4D97-AF65-F5344CB8AC3E}">
        <p14:creationId xmlns:p14="http://schemas.microsoft.com/office/powerpoint/2010/main" val="2560213417"/>
      </p:ext>
    </p:extLst>
  </p:cSld>
  <p:clrMapOvr>
    <a:masterClrMapping/>
  </p:clrMapOvr>
  <p:transition>
    <p:split orient="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9650" name="Rectangle 2"/>
          <p:cNvSpPr>
            <a:spLocks noGrp="1" noChangeArrowheads="1"/>
          </p:cNvSpPr>
          <p:nvPr>
            <p:ph type="title"/>
          </p:nvPr>
        </p:nvSpPr>
        <p:spPr>
          <a:xfrm>
            <a:off x="596900" y="212023"/>
            <a:ext cx="7188200" cy="781752"/>
          </a:xfrm>
        </p:spPr>
        <p:txBody>
          <a:bodyPr/>
          <a:lstStyle/>
          <a:p>
            <a:pPr eaLnBrk="1" hangingPunct="1">
              <a:defRPr/>
            </a:pPr>
            <a:r>
              <a:rPr lang="en-US" sz="2800" dirty="0" smtClean="0"/>
              <a:t>Adaptive Rack PDU MPX</a:t>
            </a:r>
            <a:br>
              <a:rPr lang="en-US" sz="2800" dirty="0" smtClean="0"/>
            </a:br>
            <a:r>
              <a:rPr lang="en-US" sz="2800" dirty="0" smtClean="0"/>
              <a:t>New communication card RPC2	</a:t>
            </a:r>
          </a:p>
        </p:txBody>
      </p:sp>
      <p:sp>
        <p:nvSpPr>
          <p:cNvPr id="90115" name="Rectangle 3"/>
          <p:cNvSpPr>
            <a:spLocks noGrp="1" noChangeArrowheads="1"/>
          </p:cNvSpPr>
          <p:nvPr>
            <p:ph idx="1"/>
          </p:nvPr>
        </p:nvSpPr>
        <p:spPr>
          <a:xfrm>
            <a:off x="577850" y="1308100"/>
            <a:ext cx="5251450" cy="342145"/>
          </a:xfrm>
        </p:spPr>
        <p:txBody>
          <a:bodyPr/>
          <a:lstStyle/>
          <a:p>
            <a:pPr eaLnBrk="1" hangingPunct="1">
              <a:lnSpc>
                <a:spcPct val="110000"/>
              </a:lnSpc>
              <a:buClrTx/>
              <a:buFont typeface="Times New Roman" pitchFamily="18" charset="0"/>
              <a:buNone/>
            </a:pPr>
            <a:r>
              <a:rPr lang="en-US" altLang="de-DE" sz="1600" b="1" dirty="0" smtClean="0">
                <a:solidFill>
                  <a:srgbClr val="4B4B4B"/>
                </a:solidFill>
              </a:rPr>
              <a:t>New Features:</a:t>
            </a:r>
          </a:p>
        </p:txBody>
      </p:sp>
      <p:pic>
        <p:nvPicPr>
          <p:cNvPr id="5" name="Picture 7"/>
          <p:cNvPicPr>
            <a:picLocks noChangeAspect="1" noChangeArrowheads="1"/>
          </p:cNvPicPr>
          <p:nvPr/>
        </p:nvPicPr>
        <p:blipFill>
          <a:blip r:embed="rId2" cstate="print"/>
          <a:srcRect/>
          <a:stretch>
            <a:fillRect/>
          </a:stretch>
        </p:blipFill>
        <p:spPr bwMode="auto">
          <a:xfrm rot="5400000">
            <a:off x="5414961" y="2886077"/>
            <a:ext cx="2790825" cy="990600"/>
          </a:xfrm>
          <a:prstGeom prst="rect">
            <a:avLst/>
          </a:prstGeom>
          <a:noFill/>
          <a:ln w="9525">
            <a:noFill/>
            <a:miter lim="800000"/>
            <a:headEnd/>
            <a:tailEnd/>
          </a:ln>
        </p:spPr>
      </p:pic>
      <p:sp>
        <p:nvSpPr>
          <p:cNvPr id="3" name="Rechteck 2"/>
          <p:cNvSpPr/>
          <p:nvPr/>
        </p:nvSpPr>
        <p:spPr>
          <a:xfrm>
            <a:off x="600075" y="1762036"/>
            <a:ext cx="4572000" cy="4524315"/>
          </a:xfrm>
          <a:prstGeom prst="rect">
            <a:avLst/>
          </a:prstGeom>
        </p:spPr>
        <p:txBody>
          <a:bodyPr>
            <a:spAutoFit/>
          </a:bodyPr>
          <a:lstStyle/>
          <a:p>
            <a:pPr marL="285750" lvl="0" indent="-285750">
              <a:buFont typeface="Arial" panose="020B0604020202020204" pitchFamily="34" charset="0"/>
              <a:buChar char="•"/>
            </a:pPr>
            <a:r>
              <a:rPr lang="en-US" dirty="0">
                <a:solidFill>
                  <a:srgbClr val="000000"/>
                </a:solidFill>
              </a:rPr>
              <a:t>Cisco Like Command Line Interface – Preferred by Network &amp; Linux admin’s</a:t>
            </a:r>
          </a:p>
          <a:p>
            <a:pPr marL="285750" lvl="0" indent="-285750">
              <a:buFont typeface="Arial" panose="020B0604020202020204" pitchFamily="34" charset="0"/>
              <a:buChar char="•"/>
            </a:pPr>
            <a:r>
              <a:rPr lang="en-US" dirty="0">
                <a:solidFill>
                  <a:srgbClr val="000000"/>
                </a:solidFill>
              </a:rPr>
              <a:t>All configuration capabilities available through Web UI, CLI and </a:t>
            </a:r>
            <a:r>
              <a:rPr lang="en-US" dirty="0" smtClean="0">
                <a:solidFill>
                  <a:srgbClr val="000000"/>
                </a:solidFill>
              </a:rPr>
              <a:t>SNMP</a:t>
            </a:r>
          </a:p>
          <a:p>
            <a:pPr marL="285750" lvl="0" indent="-285750">
              <a:buFont typeface="Arial" panose="020B0604020202020204" pitchFamily="34" charset="0"/>
              <a:buChar char="•"/>
            </a:pPr>
            <a:r>
              <a:rPr lang="en-US" dirty="0">
                <a:solidFill>
                  <a:srgbClr val="000000"/>
                </a:solidFill>
              </a:rPr>
              <a:t>Security Features: Remote Authentication – LDAP, Radius, Active Directory, etc.; IPv6 Support; SSH</a:t>
            </a:r>
          </a:p>
          <a:p>
            <a:pPr marL="285750" lvl="0" indent="-285750">
              <a:buFont typeface="Arial" panose="020B0604020202020204" pitchFamily="34" charset="0"/>
              <a:buChar char="•"/>
            </a:pPr>
            <a:r>
              <a:rPr lang="en-US" dirty="0">
                <a:solidFill>
                  <a:srgbClr val="000000"/>
                </a:solidFill>
              </a:rPr>
              <a:t>Serial integration with Avocent ACS, MPU</a:t>
            </a:r>
          </a:p>
          <a:p>
            <a:pPr marL="285750" lvl="0" indent="-285750">
              <a:buFont typeface="Arial" panose="020B0604020202020204" pitchFamily="34" charset="0"/>
              <a:buChar char="•"/>
            </a:pPr>
            <a:r>
              <a:rPr lang="en-US" dirty="0">
                <a:solidFill>
                  <a:srgbClr val="000000"/>
                </a:solidFill>
              </a:rPr>
              <a:t>Full </a:t>
            </a:r>
            <a:r>
              <a:rPr lang="en-US" dirty="0" err="1">
                <a:solidFill>
                  <a:srgbClr val="000000"/>
                </a:solidFill>
              </a:rPr>
              <a:t>DSView</a:t>
            </a:r>
            <a:r>
              <a:rPr lang="en-US" dirty="0">
                <a:solidFill>
                  <a:srgbClr val="000000"/>
                </a:solidFill>
              </a:rPr>
              <a:t> &amp; RPM integration</a:t>
            </a:r>
          </a:p>
          <a:p>
            <a:pPr marL="285750" lvl="0" indent="-285750">
              <a:buFont typeface="Arial" panose="020B0604020202020204" pitchFamily="34" charset="0"/>
              <a:buChar char="•"/>
            </a:pPr>
            <a:r>
              <a:rPr lang="en-US" dirty="0">
                <a:solidFill>
                  <a:srgbClr val="000000"/>
                </a:solidFill>
              </a:rPr>
              <a:t>Mass FW update &amp; Configuration </a:t>
            </a:r>
            <a:r>
              <a:rPr lang="en-US" dirty="0" smtClean="0">
                <a:solidFill>
                  <a:srgbClr val="000000"/>
                </a:solidFill>
              </a:rPr>
              <a:t>templates</a:t>
            </a:r>
          </a:p>
          <a:p>
            <a:pPr marL="285750" indent="-285750">
              <a:buFont typeface="Arial" panose="020B0604020202020204" pitchFamily="34" charset="0"/>
              <a:buChar char="•"/>
            </a:pPr>
            <a:r>
              <a:rPr lang="en-US" dirty="0">
                <a:solidFill>
                  <a:srgbClr val="000000"/>
                </a:solidFill>
              </a:rPr>
              <a:t>Product launch: </a:t>
            </a:r>
            <a:r>
              <a:rPr lang="en-US" dirty="0" smtClean="0">
                <a:solidFill>
                  <a:srgbClr val="000000"/>
                </a:solidFill>
              </a:rPr>
              <a:t>Q2 </a:t>
            </a:r>
            <a:r>
              <a:rPr lang="en-US" dirty="0">
                <a:solidFill>
                  <a:srgbClr val="000000"/>
                </a:solidFill>
              </a:rPr>
              <a:t>FY2015</a:t>
            </a:r>
          </a:p>
          <a:p>
            <a:pPr lvl="0"/>
            <a:endParaRPr lang="en-US" dirty="0" smtClean="0">
              <a:solidFill>
                <a:srgbClr val="000000"/>
              </a:solidFill>
            </a:endParaRPr>
          </a:p>
          <a:p>
            <a:pPr marL="285750" lvl="0" indent="-285750">
              <a:buFont typeface="Arial" panose="020B0604020202020204" pitchFamily="34" charset="0"/>
              <a:buChar char="•"/>
            </a:pPr>
            <a:endParaRPr lang="en-US" dirty="0">
              <a:solidFill>
                <a:srgbClr val="000000"/>
              </a:solidFill>
            </a:endParaRPr>
          </a:p>
          <a:p>
            <a:pPr marL="285750" lvl="0" indent="-285750">
              <a:buFont typeface="Arial" panose="020B0604020202020204" pitchFamily="34" charset="0"/>
              <a:buChar char="•"/>
            </a:pPr>
            <a:endParaRPr lang="en-US" dirty="0">
              <a:solidFill>
                <a:srgbClr val="000000"/>
              </a:solidFill>
            </a:endParaRPr>
          </a:p>
        </p:txBody>
      </p:sp>
    </p:spTree>
    <p:extLst>
      <p:ext uri="{BB962C8B-B14F-4D97-AF65-F5344CB8AC3E}">
        <p14:creationId xmlns:p14="http://schemas.microsoft.com/office/powerpoint/2010/main" val="2855409422"/>
      </p:ext>
    </p:extLst>
  </p:cSld>
  <p:clrMapOvr>
    <a:masterClrMapping/>
  </p:clrMapOvr>
  <p:transition>
    <p:split orient="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908050" y="4597400"/>
            <a:ext cx="7153275" cy="746125"/>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5299" name="Rectangle 3"/>
          <p:cNvSpPr>
            <a:spLocks noChangeArrowheads="1"/>
          </p:cNvSpPr>
          <p:nvPr/>
        </p:nvSpPr>
        <p:spPr bwMode="auto">
          <a:xfrm>
            <a:off x="908050" y="3725863"/>
            <a:ext cx="7153275" cy="746125"/>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5300" name="Rectangle 4"/>
          <p:cNvSpPr>
            <a:spLocks noChangeArrowheads="1"/>
          </p:cNvSpPr>
          <p:nvPr/>
        </p:nvSpPr>
        <p:spPr bwMode="auto">
          <a:xfrm>
            <a:off x="908050" y="2860675"/>
            <a:ext cx="7153275" cy="746125"/>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5301" name="Rectangle 5"/>
          <p:cNvSpPr>
            <a:spLocks noChangeArrowheads="1"/>
          </p:cNvSpPr>
          <p:nvPr/>
        </p:nvSpPr>
        <p:spPr bwMode="auto">
          <a:xfrm>
            <a:off x="908050" y="1990725"/>
            <a:ext cx="7153275" cy="746125"/>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5302" name="Rectangle 6"/>
          <p:cNvSpPr>
            <a:spLocks noChangeArrowheads="1"/>
          </p:cNvSpPr>
          <p:nvPr/>
        </p:nvSpPr>
        <p:spPr bwMode="auto">
          <a:xfrm>
            <a:off x="685800" y="1990725"/>
            <a:ext cx="215900" cy="74930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5303" name="Text Box 7"/>
          <p:cNvSpPr txBox="1">
            <a:spLocks noChangeArrowheads="1"/>
          </p:cNvSpPr>
          <p:nvPr/>
        </p:nvSpPr>
        <p:spPr bwMode="auto">
          <a:xfrm>
            <a:off x="933450" y="1506538"/>
            <a:ext cx="78755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2000">
                <a:solidFill>
                  <a:srgbClr val="0F245F"/>
                </a:solidFill>
              </a:rPr>
              <a:t>Maximum security and availability:</a:t>
            </a:r>
          </a:p>
        </p:txBody>
      </p:sp>
      <p:sp>
        <p:nvSpPr>
          <p:cNvPr id="1975304" name="Rectangle 8"/>
          <p:cNvSpPr>
            <a:spLocks noGrp="1" noChangeArrowheads="1"/>
          </p:cNvSpPr>
          <p:nvPr>
            <p:ph type="title"/>
          </p:nvPr>
        </p:nvSpPr>
        <p:spPr>
          <a:xfrm>
            <a:off x="584200" y="563082"/>
            <a:ext cx="7188200" cy="437043"/>
          </a:xfrm>
        </p:spPr>
        <p:txBody>
          <a:bodyPr/>
          <a:lstStyle/>
          <a:p>
            <a:pPr eaLnBrk="1" hangingPunct="1">
              <a:defRPr/>
            </a:pPr>
            <a:r>
              <a:rPr lang="en-US" sz="2800" dirty="0" smtClean="0"/>
              <a:t>MPX</a:t>
            </a:r>
            <a:r>
              <a:rPr lang="en-US" sz="2800" baseline="30000" dirty="0" smtClean="0"/>
              <a:t>TM</a:t>
            </a:r>
            <a:r>
              <a:rPr lang="en-US" sz="2800" dirty="0" smtClean="0"/>
              <a:t> Features</a:t>
            </a:r>
          </a:p>
        </p:txBody>
      </p:sp>
      <p:sp>
        <p:nvSpPr>
          <p:cNvPr id="55305" name="Rectangle 9"/>
          <p:cNvSpPr>
            <a:spLocks noChangeArrowheads="1"/>
          </p:cNvSpPr>
          <p:nvPr/>
        </p:nvSpPr>
        <p:spPr bwMode="auto">
          <a:xfrm>
            <a:off x="685800" y="2860675"/>
            <a:ext cx="215900" cy="74930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5306" name="Rectangle 10"/>
          <p:cNvSpPr>
            <a:spLocks noChangeArrowheads="1"/>
          </p:cNvSpPr>
          <p:nvPr/>
        </p:nvSpPr>
        <p:spPr bwMode="auto">
          <a:xfrm>
            <a:off x="685800" y="3725863"/>
            <a:ext cx="215900" cy="74930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5307" name="Rectangle 11"/>
          <p:cNvSpPr>
            <a:spLocks noChangeArrowheads="1"/>
          </p:cNvSpPr>
          <p:nvPr/>
        </p:nvSpPr>
        <p:spPr bwMode="auto">
          <a:xfrm>
            <a:off x="685800" y="4597400"/>
            <a:ext cx="215900" cy="74930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5308" name="Rectangle 12"/>
          <p:cNvSpPr>
            <a:spLocks noChangeArrowheads="1"/>
          </p:cNvSpPr>
          <p:nvPr/>
        </p:nvSpPr>
        <p:spPr bwMode="auto">
          <a:xfrm>
            <a:off x="596900" y="2051050"/>
            <a:ext cx="512762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lnSpc>
                <a:spcPct val="90000"/>
              </a:lnSpc>
              <a:spcBef>
                <a:spcPct val="30000"/>
              </a:spcBef>
              <a:spcAft>
                <a:spcPct val="30000"/>
              </a:spcAft>
              <a:buClr>
                <a:schemeClr val="bg2"/>
              </a:buClr>
              <a:buSzPct val="60000"/>
              <a:buFont typeface="Wingdings" pitchFamily="2" charset="2"/>
              <a:buChar char="l"/>
              <a:defRPr sz="2800">
                <a:solidFill>
                  <a:srgbClr val="000000"/>
                </a:solidFill>
                <a:latin typeface="Arial" charset="0"/>
                <a:cs typeface="Arial" charset="0"/>
              </a:defRPr>
            </a:lvl1pPr>
            <a:lvl2pPr marL="742950" indent="-285750" algn="l">
              <a:lnSpc>
                <a:spcPct val="90000"/>
              </a:lnSpc>
              <a:spcBef>
                <a:spcPct val="30000"/>
              </a:spcBef>
              <a:spcAft>
                <a:spcPct val="30000"/>
              </a:spcAft>
              <a:buClr>
                <a:schemeClr val="bg2"/>
              </a:buClr>
              <a:buChar char="–"/>
              <a:defRPr sz="2400">
                <a:solidFill>
                  <a:srgbClr val="000000"/>
                </a:solidFill>
                <a:latin typeface="Arial" charset="0"/>
                <a:cs typeface="Arial" charset="0"/>
              </a:defRPr>
            </a:lvl2pPr>
            <a:lvl3pPr marL="1143000" indent="-228600" algn="l">
              <a:lnSpc>
                <a:spcPct val="90000"/>
              </a:lnSpc>
              <a:spcBef>
                <a:spcPct val="30000"/>
              </a:spcBef>
              <a:spcAft>
                <a:spcPct val="30000"/>
              </a:spcAft>
              <a:buClr>
                <a:schemeClr val="bg2"/>
              </a:buClr>
              <a:buChar char="•"/>
              <a:defRPr sz="2000">
                <a:solidFill>
                  <a:srgbClr val="000000"/>
                </a:solidFill>
                <a:latin typeface="Arial" charset="0"/>
                <a:cs typeface="Arial" charset="0"/>
              </a:defRPr>
            </a:lvl3pPr>
            <a:lvl4pPr marL="16002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4pPr>
            <a:lvl5pPr marL="20574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5pPr>
            <a:lvl6pPr marL="25146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6pPr>
            <a:lvl7pPr marL="29718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7pPr>
            <a:lvl8pPr marL="34290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8pPr>
            <a:lvl9pPr marL="38862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9pPr>
          </a:lstStyle>
          <a:p>
            <a:pPr eaLnBrk="1" hangingPunct="1">
              <a:buClrTx/>
              <a:buFont typeface="Times New Roman" pitchFamily="18" charset="0"/>
              <a:buNone/>
            </a:pPr>
            <a:r>
              <a:rPr lang="en-US" altLang="de-DE" sz="1600" b="0">
                <a:solidFill>
                  <a:srgbClr val="4B4B4B"/>
                </a:solidFill>
              </a:rPr>
              <a:t>	</a:t>
            </a:r>
            <a:r>
              <a:rPr lang="en-US" altLang="de-DE" sz="1600">
                <a:solidFill>
                  <a:srgbClr val="4B4B4B"/>
                </a:solidFill>
              </a:rPr>
              <a:t>Redundant power supply</a:t>
            </a:r>
            <a:r>
              <a:rPr lang="en-US" altLang="de-DE" sz="1600" b="0">
                <a:solidFill>
                  <a:srgbClr val="4B4B4B"/>
                </a:solidFill>
              </a:rPr>
              <a:t> </a:t>
            </a:r>
            <a:br>
              <a:rPr lang="en-US" altLang="de-DE" sz="1600" b="0">
                <a:solidFill>
                  <a:srgbClr val="4B4B4B"/>
                </a:solidFill>
              </a:rPr>
            </a:br>
            <a:r>
              <a:rPr lang="en-US" altLang="de-DE" sz="1600" b="0">
                <a:solidFill>
                  <a:srgbClr val="4B4B4B"/>
                </a:solidFill>
              </a:rPr>
              <a:t>for control electronics</a:t>
            </a:r>
          </a:p>
        </p:txBody>
      </p:sp>
      <p:sp>
        <p:nvSpPr>
          <p:cNvPr id="55309" name="Rectangle 13"/>
          <p:cNvSpPr>
            <a:spLocks noChangeArrowheads="1"/>
          </p:cNvSpPr>
          <p:nvPr/>
        </p:nvSpPr>
        <p:spPr bwMode="auto">
          <a:xfrm>
            <a:off x="596900" y="2905125"/>
            <a:ext cx="658812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lnSpc>
                <a:spcPct val="90000"/>
              </a:lnSpc>
              <a:spcBef>
                <a:spcPct val="30000"/>
              </a:spcBef>
              <a:spcAft>
                <a:spcPct val="30000"/>
              </a:spcAft>
              <a:buClr>
                <a:schemeClr val="bg2"/>
              </a:buClr>
              <a:buSzPct val="60000"/>
              <a:buFont typeface="Wingdings" pitchFamily="2" charset="2"/>
              <a:buChar char="l"/>
              <a:defRPr sz="2800">
                <a:solidFill>
                  <a:srgbClr val="000000"/>
                </a:solidFill>
                <a:latin typeface="Arial" charset="0"/>
                <a:cs typeface="Arial" charset="0"/>
              </a:defRPr>
            </a:lvl1pPr>
            <a:lvl2pPr marL="742950" indent="-285750" algn="l">
              <a:lnSpc>
                <a:spcPct val="90000"/>
              </a:lnSpc>
              <a:spcBef>
                <a:spcPct val="30000"/>
              </a:spcBef>
              <a:spcAft>
                <a:spcPct val="30000"/>
              </a:spcAft>
              <a:buClr>
                <a:schemeClr val="bg2"/>
              </a:buClr>
              <a:buChar char="–"/>
              <a:defRPr sz="2400">
                <a:solidFill>
                  <a:srgbClr val="000000"/>
                </a:solidFill>
                <a:latin typeface="Arial" charset="0"/>
                <a:cs typeface="Arial" charset="0"/>
              </a:defRPr>
            </a:lvl2pPr>
            <a:lvl3pPr marL="1143000" indent="-228600" algn="l">
              <a:lnSpc>
                <a:spcPct val="90000"/>
              </a:lnSpc>
              <a:spcBef>
                <a:spcPct val="30000"/>
              </a:spcBef>
              <a:spcAft>
                <a:spcPct val="30000"/>
              </a:spcAft>
              <a:buClr>
                <a:schemeClr val="bg2"/>
              </a:buClr>
              <a:buChar char="•"/>
              <a:defRPr sz="2000">
                <a:solidFill>
                  <a:srgbClr val="000000"/>
                </a:solidFill>
                <a:latin typeface="Arial" charset="0"/>
                <a:cs typeface="Arial" charset="0"/>
              </a:defRPr>
            </a:lvl3pPr>
            <a:lvl4pPr marL="16002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4pPr>
            <a:lvl5pPr marL="20574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5pPr>
            <a:lvl6pPr marL="25146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6pPr>
            <a:lvl7pPr marL="29718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7pPr>
            <a:lvl8pPr marL="34290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8pPr>
            <a:lvl9pPr marL="38862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9pPr>
          </a:lstStyle>
          <a:p>
            <a:pPr eaLnBrk="1" hangingPunct="1">
              <a:lnSpc>
                <a:spcPct val="100000"/>
              </a:lnSpc>
              <a:spcBef>
                <a:spcPct val="100000"/>
              </a:spcBef>
              <a:spcAft>
                <a:spcPct val="0"/>
              </a:spcAft>
              <a:buClrTx/>
              <a:buFont typeface="Times New Roman" pitchFamily="18" charset="0"/>
              <a:buNone/>
            </a:pPr>
            <a:r>
              <a:rPr lang="en-US" altLang="de-DE" sz="1600" b="0">
                <a:solidFill>
                  <a:srgbClr val="4B4B4B"/>
                </a:solidFill>
              </a:rPr>
              <a:t>	</a:t>
            </a:r>
            <a:r>
              <a:rPr lang="en-US" altLang="de-DE" sz="1600">
                <a:solidFill>
                  <a:srgbClr val="4B4B4B"/>
                </a:solidFill>
              </a:rPr>
              <a:t>Integrated data bus</a:t>
            </a:r>
            <a:r>
              <a:rPr lang="en-US" altLang="de-DE" sz="1600" b="0">
                <a:solidFill>
                  <a:srgbClr val="4B4B4B"/>
                </a:solidFill>
              </a:rPr>
              <a:t> on the bus bar </a:t>
            </a:r>
            <a:br>
              <a:rPr lang="en-US" altLang="de-DE" sz="1600" b="0">
                <a:solidFill>
                  <a:srgbClr val="4B4B4B"/>
                </a:solidFill>
              </a:rPr>
            </a:br>
            <a:r>
              <a:rPr lang="en-US" altLang="de-DE" sz="1600" b="0">
                <a:solidFill>
                  <a:srgbClr val="4B4B4B"/>
                </a:solidFill>
              </a:rPr>
              <a:t>(no more cable breaks)</a:t>
            </a:r>
          </a:p>
        </p:txBody>
      </p:sp>
      <p:sp>
        <p:nvSpPr>
          <p:cNvPr id="55310" name="Rectangle 14"/>
          <p:cNvSpPr>
            <a:spLocks noChangeArrowheads="1"/>
          </p:cNvSpPr>
          <p:nvPr/>
        </p:nvSpPr>
        <p:spPr bwMode="auto">
          <a:xfrm>
            <a:off x="596900" y="3783013"/>
            <a:ext cx="658812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lnSpc>
                <a:spcPct val="90000"/>
              </a:lnSpc>
              <a:spcBef>
                <a:spcPct val="30000"/>
              </a:spcBef>
              <a:spcAft>
                <a:spcPct val="30000"/>
              </a:spcAft>
              <a:buClr>
                <a:schemeClr val="bg2"/>
              </a:buClr>
              <a:buSzPct val="60000"/>
              <a:buFont typeface="Wingdings" pitchFamily="2" charset="2"/>
              <a:buChar char="l"/>
              <a:defRPr sz="2800">
                <a:solidFill>
                  <a:srgbClr val="000000"/>
                </a:solidFill>
                <a:latin typeface="Arial" charset="0"/>
                <a:cs typeface="Arial" charset="0"/>
              </a:defRPr>
            </a:lvl1pPr>
            <a:lvl2pPr marL="742950" indent="-285750" algn="l">
              <a:lnSpc>
                <a:spcPct val="90000"/>
              </a:lnSpc>
              <a:spcBef>
                <a:spcPct val="30000"/>
              </a:spcBef>
              <a:spcAft>
                <a:spcPct val="30000"/>
              </a:spcAft>
              <a:buClr>
                <a:schemeClr val="bg2"/>
              </a:buClr>
              <a:buChar char="–"/>
              <a:defRPr sz="2400">
                <a:solidFill>
                  <a:srgbClr val="000000"/>
                </a:solidFill>
                <a:latin typeface="Arial" charset="0"/>
                <a:cs typeface="Arial" charset="0"/>
              </a:defRPr>
            </a:lvl2pPr>
            <a:lvl3pPr marL="1143000" indent="-228600" algn="l">
              <a:lnSpc>
                <a:spcPct val="90000"/>
              </a:lnSpc>
              <a:spcBef>
                <a:spcPct val="30000"/>
              </a:spcBef>
              <a:spcAft>
                <a:spcPct val="30000"/>
              </a:spcAft>
              <a:buClr>
                <a:schemeClr val="bg2"/>
              </a:buClr>
              <a:buChar char="•"/>
              <a:defRPr sz="2000">
                <a:solidFill>
                  <a:srgbClr val="000000"/>
                </a:solidFill>
                <a:latin typeface="Arial" charset="0"/>
                <a:cs typeface="Arial" charset="0"/>
              </a:defRPr>
            </a:lvl3pPr>
            <a:lvl4pPr marL="16002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4pPr>
            <a:lvl5pPr marL="20574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5pPr>
            <a:lvl6pPr marL="25146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6pPr>
            <a:lvl7pPr marL="29718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7pPr>
            <a:lvl8pPr marL="34290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8pPr>
            <a:lvl9pPr marL="38862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9pPr>
          </a:lstStyle>
          <a:p>
            <a:pPr eaLnBrk="1" hangingPunct="1">
              <a:lnSpc>
                <a:spcPct val="100000"/>
              </a:lnSpc>
              <a:spcBef>
                <a:spcPct val="100000"/>
              </a:spcBef>
              <a:spcAft>
                <a:spcPct val="0"/>
              </a:spcAft>
              <a:buClrTx/>
              <a:buFont typeface="Times New Roman" pitchFamily="18" charset="0"/>
              <a:buNone/>
            </a:pPr>
            <a:r>
              <a:rPr lang="en-US" altLang="de-DE" sz="1600" b="0">
                <a:solidFill>
                  <a:srgbClr val="4B4B4B"/>
                </a:solidFill>
              </a:rPr>
              <a:t>	</a:t>
            </a:r>
            <a:r>
              <a:rPr lang="en-US" altLang="de-DE" sz="1600">
                <a:solidFill>
                  <a:srgbClr val="4B4B4B"/>
                </a:solidFill>
              </a:rPr>
              <a:t>No external control electronics</a:t>
            </a:r>
            <a:r>
              <a:rPr lang="en-US" altLang="de-DE" sz="1600" b="0">
                <a:solidFill>
                  <a:srgbClr val="4B4B4B"/>
                </a:solidFill>
              </a:rPr>
              <a:t> necessary</a:t>
            </a:r>
          </a:p>
        </p:txBody>
      </p:sp>
      <p:sp>
        <p:nvSpPr>
          <p:cNvPr id="55311" name="Rectangle 15"/>
          <p:cNvSpPr>
            <a:spLocks noChangeArrowheads="1"/>
          </p:cNvSpPr>
          <p:nvPr/>
        </p:nvSpPr>
        <p:spPr bwMode="auto">
          <a:xfrm>
            <a:off x="596900" y="4654550"/>
            <a:ext cx="658812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lnSpc>
                <a:spcPct val="90000"/>
              </a:lnSpc>
              <a:spcBef>
                <a:spcPct val="30000"/>
              </a:spcBef>
              <a:spcAft>
                <a:spcPct val="30000"/>
              </a:spcAft>
              <a:buClr>
                <a:schemeClr val="bg2"/>
              </a:buClr>
              <a:buSzPct val="60000"/>
              <a:buFont typeface="Wingdings" pitchFamily="2" charset="2"/>
              <a:buChar char="l"/>
              <a:defRPr sz="2800">
                <a:solidFill>
                  <a:srgbClr val="000000"/>
                </a:solidFill>
                <a:latin typeface="Arial" charset="0"/>
                <a:cs typeface="Arial" charset="0"/>
              </a:defRPr>
            </a:lvl1pPr>
            <a:lvl2pPr marL="742950" indent="-285750" algn="l">
              <a:lnSpc>
                <a:spcPct val="90000"/>
              </a:lnSpc>
              <a:spcBef>
                <a:spcPct val="30000"/>
              </a:spcBef>
              <a:spcAft>
                <a:spcPct val="30000"/>
              </a:spcAft>
              <a:buClr>
                <a:schemeClr val="bg2"/>
              </a:buClr>
              <a:buChar char="–"/>
              <a:defRPr sz="2400">
                <a:solidFill>
                  <a:srgbClr val="000000"/>
                </a:solidFill>
                <a:latin typeface="Arial" charset="0"/>
                <a:cs typeface="Arial" charset="0"/>
              </a:defRPr>
            </a:lvl2pPr>
            <a:lvl3pPr marL="1143000" indent="-228600" algn="l">
              <a:lnSpc>
                <a:spcPct val="90000"/>
              </a:lnSpc>
              <a:spcBef>
                <a:spcPct val="30000"/>
              </a:spcBef>
              <a:spcAft>
                <a:spcPct val="30000"/>
              </a:spcAft>
              <a:buClr>
                <a:schemeClr val="bg2"/>
              </a:buClr>
              <a:buChar char="•"/>
              <a:defRPr sz="2000">
                <a:solidFill>
                  <a:srgbClr val="000000"/>
                </a:solidFill>
                <a:latin typeface="Arial" charset="0"/>
                <a:cs typeface="Arial" charset="0"/>
              </a:defRPr>
            </a:lvl3pPr>
            <a:lvl4pPr marL="16002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4pPr>
            <a:lvl5pPr marL="20574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5pPr>
            <a:lvl6pPr marL="25146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6pPr>
            <a:lvl7pPr marL="29718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7pPr>
            <a:lvl8pPr marL="34290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8pPr>
            <a:lvl9pPr marL="38862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9pPr>
          </a:lstStyle>
          <a:p>
            <a:pPr eaLnBrk="1" hangingPunct="1">
              <a:lnSpc>
                <a:spcPct val="100000"/>
              </a:lnSpc>
              <a:spcBef>
                <a:spcPct val="100000"/>
              </a:spcBef>
              <a:spcAft>
                <a:spcPct val="0"/>
              </a:spcAft>
              <a:buClrTx/>
              <a:buFont typeface="Times New Roman" pitchFamily="18" charset="0"/>
              <a:buNone/>
            </a:pPr>
            <a:r>
              <a:rPr lang="en-US" altLang="de-DE" sz="1600" b="0">
                <a:solidFill>
                  <a:srgbClr val="4B4B4B"/>
                </a:solidFill>
              </a:rPr>
              <a:t>	Potential failures can be detected before they occur by </a:t>
            </a:r>
            <a:r>
              <a:rPr lang="en-US" altLang="de-DE" sz="1600">
                <a:solidFill>
                  <a:srgbClr val="4B4B4B"/>
                </a:solidFill>
              </a:rPr>
              <a:t>measuring </a:t>
            </a:r>
            <a:r>
              <a:rPr lang="en-US" altLang="de-DE" sz="1600" b="0">
                <a:solidFill>
                  <a:srgbClr val="4B4B4B"/>
                </a:solidFill>
              </a:rPr>
              <a:t>the </a:t>
            </a:r>
            <a:r>
              <a:rPr lang="en-US" altLang="de-DE" sz="1600">
                <a:solidFill>
                  <a:srgbClr val="4B4B4B"/>
                </a:solidFill>
              </a:rPr>
              <a:t>neutral conductor</a:t>
            </a:r>
            <a:r>
              <a:rPr lang="en-US" altLang="de-DE" sz="1600" b="0">
                <a:solidFill>
                  <a:srgbClr val="4B4B4B"/>
                </a:solidFill>
              </a:rPr>
              <a:t> and </a:t>
            </a:r>
            <a:r>
              <a:rPr lang="en-US" altLang="de-DE" sz="1600">
                <a:solidFill>
                  <a:srgbClr val="4B4B4B"/>
                </a:solidFill>
              </a:rPr>
              <a:t>crest factor</a:t>
            </a:r>
          </a:p>
        </p:txBody>
      </p:sp>
    </p:spTree>
    <p:extLst>
      <p:ext uri="{BB962C8B-B14F-4D97-AF65-F5344CB8AC3E}">
        <p14:creationId xmlns:p14="http://schemas.microsoft.com/office/powerpoint/2010/main" val="2939713667"/>
      </p:ext>
    </p:extLst>
  </p:cSld>
  <p:clrMapOvr>
    <a:masterClrMapping/>
  </p:clrMapOvr>
  <p:transition>
    <p:split orient="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22" name="Rectangle 2"/>
          <p:cNvSpPr>
            <a:spLocks noGrp="1" noChangeArrowheads="1"/>
          </p:cNvSpPr>
          <p:nvPr>
            <p:ph type="title"/>
          </p:nvPr>
        </p:nvSpPr>
        <p:spPr>
          <a:xfrm>
            <a:off x="577850" y="563082"/>
            <a:ext cx="7188200" cy="437043"/>
          </a:xfrm>
        </p:spPr>
        <p:txBody>
          <a:bodyPr/>
          <a:lstStyle/>
          <a:p>
            <a:pPr eaLnBrk="1" hangingPunct="1">
              <a:defRPr/>
            </a:pPr>
            <a:r>
              <a:rPr lang="en-US" sz="2800" dirty="0" smtClean="0"/>
              <a:t>MPX Features</a:t>
            </a:r>
          </a:p>
        </p:txBody>
      </p:sp>
      <p:sp>
        <p:nvSpPr>
          <p:cNvPr id="56323" name="Rectangle 3"/>
          <p:cNvSpPr>
            <a:spLocks noChangeArrowheads="1"/>
          </p:cNvSpPr>
          <p:nvPr/>
        </p:nvSpPr>
        <p:spPr bwMode="auto">
          <a:xfrm>
            <a:off x="908050" y="3725863"/>
            <a:ext cx="7153275" cy="746125"/>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6324" name="Rectangle 4"/>
          <p:cNvSpPr>
            <a:spLocks noChangeArrowheads="1"/>
          </p:cNvSpPr>
          <p:nvPr/>
        </p:nvSpPr>
        <p:spPr bwMode="auto">
          <a:xfrm>
            <a:off x="908050" y="2860675"/>
            <a:ext cx="7153275" cy="746125"/>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6325" name="Rectangle 5"/>
          <p:cNvSpPr>
            <a:spLocks noChangeArrowheads="1"/>
          </p:cNvSpPr>
          <p:nvPr/>
        </p:nvSpPr>
        <p:spPr bwMode="auto">
          <a:xfrm>
            <a:off x="908050" y="1990725"/>
            <a:ext cx="7153275" cy="746125"/>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6326" name="Rectangle 6"/>
          <p:cNvSpPr>
            <a:spLocks noChangeArrowheads="1"/>
          </p:cNvSpPr>
          <p:nvPr/>
        </p:nvSpPr>
        <p:spPr bwMode="auto">
          <a:xfrm>
            <a:off x="685800" y="1990725"/>
            <a:ext cx="215900" cy="74930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6327" name="Rectangle 7"/>
          <p:cNvSpPr>
            <a:spLocks noChangeArrowheads="1"/>
          </p:cNvSpPr>
          <p:nvPr/>
        </p:nvSpPr>
        <p:spPr bwMode="auto">
          <a:xfrm>
            <a:off x="685800" y="2860675"/>
            <a:ext cx="215900" cy="74930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6328" name="Rectangle 8"/>
          <p:cNvSpPr>
            <a:spLocks noChangeArrowheads="1"/>
          </p:cNvSpPr>
          <p:nvPr/>
        </p:nvSpPr>
        <p:spPr bwMode="auto">
          <a:xfrm>
            <a:off x="685800" y="3725863"/>
            <a:ext cx="215900" cy="74930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6329" name="Text Box 9"/>
          <p:cNvSpPr txBox="1">
            <a:spLocks noChangeArrowheads="1"/>
          </p:cNvSpPr>
          <p:nvPr/>
        </p:nvSpPr>
        <p:spPr bwMode="auto">
          <a:xfrm>
            <a:off x="917575" y="1522413"/>
            <a:ext cx="79422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buSzPct val="100000"/>
            </a:pPr>
            <a:r>
              <a:rPr lang="en-US" altLang="de-DE" sz="2000">
                <a:solidFill>
                  <a:srgbClr val="0F245F"/>
                </a:solidFill>
              </a:rPr>
              <a:t>Maximum flexibility and scalability:</a:t>
            </a:r>
          </a:p>
        </p:txBody>
      </p:sp>
      <p:sp>
        <p:nvSpPr>
          <p:cNvPr id="56330" name="Rectangle 10"/>
          <p:cNvSpPr>
            <a:spLocks noChangeArrowheads="1"/>
          </p:cNvSpPr>
          <p:nvPr/>
        </p:nvSpPr>
        <p:spPr bwMode="auto">
          <a:xfrm>
            <a:off x="596900" y="2051050"/>
            <a:ext cx="69516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lnSpc>
                <a:spcPct val="90000"/>
              </a:lnSpc>
              <a:spcBef>
                <a:spcPct val="30000"/>
              </a:spcBef>
              <a:spcAft>
                <a:spcPct val="30000"/>
              </a:spcAft>
              <a:buClr>
                <a:schemeClr val="bg2"/>
              </a:buClr>
              <a:buSzPct val="60000"/>
              <a:buFont typeface="Wingdings" pitchFamily="2" charset="2"/>
              <a:buChar char="l"/>
              <a:defRPr sz="2800">
                <a:solidFill>
                  <a:srgbClr val="000000"/>
                </a:solidFill>
                <a:latin typeface="Arial" charset="0"/>
                <a:cs typeface="Arial" charset="0"/>
              </a:defRPr>
            </a:lvl1pPr>
            <a:lvl2pPr marL="742950" indent="-285750" algn="l">
              <a:lnSpc>
                <a:spcPct val="90000"/>
              </a:lnSpc>
              <a:spcBef>
                <a:spcPct val="30000"/>
              </a:spcBef>
              <a:spcAft>
                <a:spcPct val="30000"/>
              </a:spcAft>
              <a:buClr>
                <a:schemeClr val="bg2"/>
              </a:buClr>
              <a:buChar char="–"/>
              <a:defRPr sz="2400">
                <a:solidFill>
                  <a:srgbClr val="000000"/>
                </a:solidFill>
                <a:latin typeface="Arial" charset="0"/>
                <a:cs typeface="Arial" charset="0"/>
              </a:defRPr>
            </a:lvl2pPr>
            <a:lvl3pPr marL="1143000" indent="-228600" algn="l">
              <a:lnSpc>
                <a:spcPct val="90000"/>
              </a:lnSpc>
              <a:spcBef>
                <a:spcPct val="30000"/>
              </a:spcBef>
              <a:spcAft>
                <a:spcPct val="30000"/>
              </a:spcAft>
              <a:buClr>
                <a:schemeClr val="bg2"/>
              </a:buClr>
              <a:buChar char="•"/>
              <a:defRPr sz="2000">
                <a:solidFill>
                  <a:srgbClr val="000000"/>
                </a:solidFill>
                <a:latin typeface="Arial" charset="0"/>
                <a:cs typeface="Arial" charset="0"/>
              </a:defRPr>
            </a:lvl3pPr>
            <a:lvl4pPr marL="16002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4pPr>
            <a:lvl5pPr marL="20574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5pPr>
            <a:lvl6pPr marL="25146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6pPr>
            <a:lvl7pPr marL="29718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7pPr>
            <a:lvl8pPr marL="34290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8pPr>
            <a:lvl9pPr marL="38862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9pPr>
          </a:lstStyle>
          <a:p>
            <a:pPr eaLnBrk="1" hangingPunct="1">
              <a:buClrTx/>
              <a:buFont typeface="Times New Roman" pitchFamily="18" charset="0"/>
              <a:buNone/>
            </a:pPr>
            <a:r>
              <a:rPr lang="en-US" altLang="de-DE" sz="1600" b="0">
                <a:solidFill>
                  <a:srgbClr val="4B4B4B"/>
                </a:solidFill>
              </a:rPr>
              <a:t>	Configure all modules according to the requirements </a:t>
            </a:r>
            <a:br>
              <a:rPr lang="en-US" altLang="de-DE" sz="1600" b="0">
                <a:solidFill>
                  <a:srgbClr val="4B4B4B"/>
                </a:solidFill>
              </a:rPr>
            </a:br>
            <a:r>
              <a:rPr lang="en-US" altLang="de-DE" sz="1600" b="0">
                <a:solidFill>
                  <a:srgbClr val="4B4B4B"/>
                </a:solidFill>
              </a:rPr>
              <a:t>(including the feed module) </a:t>
            </a:r>
          </a:p>
        </p:txBody>
      </p:sp>
      <p:sp>
        <p:nvSpPr>
          <p:cNvPr id="56331" name="Rectangle 11"/>
          <p:cNvSpPr>
            <a:spLocks noChangeArrowheads="1"/>
          </p:cNvSpPr>
          <p:nvPr/>
        </p:nvSpPr>
        <p:spPr bwMode="auto">
          <a:xfrm>
            <a:off x="596900" y="2917825"/>
            <a:ext cx="69516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lnSpc>
                <a:spcPct val="90000"/>
              </a:lnSpc>
              <a:spcBef>
                <a:spcPct val="30000"/>
              </a:spcBef>
              <a:spcAft>
                <a:spcPct val="30000"/>
              </a:spcAft>
              <a:buClr>
                <a:schemeClr val="bg2"/>
              </a:buClr>
              <a:buSzPct val="60000"/>
              <a:buFont typeface="Wingdings" pitchFamily="2" charset="2"/>
              <a:buChar char="l"/>
              <a:defRPr sz="2800">
                <a:solidFill>
                  <a:srgbClr val="000000"/>
                </a:solidFill>
                <a:latin typeface="Arial" charset="0"/>
                <a:cs typeface="Arial" charset="0"/>
              </a:defRPr>
            </a:lvl1pPr>
            <a:lvl2pPr marL="742950" indent="-285750" algn="l">
              <a:lnSpc>
                <a:spcPct val="90000"/>
              </a:lnSpc>
              <a:spcBef>
                <a:spcPct val="30000"/>
              </a:spcBef>
              <a:spcAft>
                <a:spcPct val="30000"/>
              </a:spcAft>
              <a:buClr>
                <a:schemeClr val="bg2"/>
              </a:buClr>
              <a:buChar char="–"/>
              <a:defRPr sz="2400">
                <a:solidFill>
                  <a:srgbClr val="000000"/>
                </a:solidFill>
                <a:latin typeface="Arial" charset="0"/>
                <a:cs typeface="Arial" charset="0"/>
              </a:defRPr>
            </a:lvl2pPr>
            <a:lvl3pPr marL="1143000" indent="-228600" algn="l">
              <a:lnSpc>
                <a:spcPct val="90000"/>
              </a:lnSpc>
              <a:spcBef>
                <a:spcPct val="30000"/>
              </a:spcBef>
              <a:spcAft>
                <a:spcPct val="30000"/>
              </a:spcAft>
              <a:buClr>
                <a:schemeClr val="bg2"/>
              </a:buClr>
              <a:buChar char="•"/>
              <a:defRPr sz="2000">
                <a:solidFill>
                  <a:srgbClr val="000000"/>
                </a:solidFill>
                <a:latin typeface="Arial" charset="0"/>
                <a:cs typeface="Arial" charset="0"/>
              </a:defRPr>
            </a:lvl3pPr>
            <a:lvl4pPr marL="16002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4pPr>
            <a:lvl5pPr marL="20574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5pPr>
            <a:lvl6pPr marL="25146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6pPr>
            <a:lvl7pPr marL="29718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7pPr>
            <a:lvl8pPr marL="34290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8pPr>
            <a:lvl9pPr marL="38862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9pPr>
          </a:lstStyle>
          <a:p>
            <a:pPr eaLnBrk="1" hangingPunct="1">
              <a:buClrTx/>
              <a:buFont typeface="Times New Roman" pitchFamily="18" charset="0"/>
              <a:buNone/>
            </a:pPr>
            <a:r>
              <a:rPr lang="en-US" altLang="de-DE" sz="1600" b="0">
                <a:solidFill>
                  <a:srgbClr val="4B4B4B"/>
                </a:solidFill>
              </a:rPr>
              <a:t>	</a:t>
            </a:r>
            <a:r>
              <a:rPr lang="en-US" altLang="de-DE" sz="1600">
                <a:solidFill>
                  <a:srgbClr val="4B4B4B"/>
                </a:solidFill>
              </a:rPr>
              <a:t>"Hot swappable"</a:t>
            </a:r>
            <a:r>
              <a:rPr lang="en-US" altLang="de-DE" sz="1600" b="0">
                <a:solidFill>
                  <a:srgbClr val="4B4B4B"/>
                </a:solidFill>
              </a:rPr>
              <a:t> during operation</a:t>
            </a:r>
          </a:p>
        </p:txBody>
      </p:sp>
      <p:sp>
        <p:nvSpPr>
          <p:cNvPr id="56332" name="Rectangle 12"/>
          <p:cNvSpPr>
            <a:spLocks noChangeArrowheads="1"/>
          </p:cNvSpPr>
          <p:nvPr/>
        </p:nvSpPr>
        <p:spPr bwMode="auto">
          <a:xfrm>
            <a:off x="596900" y="3790950"/>
            <a:ext cx="69516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lnSpc>
                <a:spcPct val="90000"/>
              </a:lnSpc>
              <a:spcBef>
                <a:spcPct val="30000"/>
              </a:spcBef>
              <a:spcAft>
                <a:spcPct val="30000"/>
              </a:spcAft>
              <a:buClr>
                <a:schemeClr val="bg2"/>
              </a:buClr>
              <a:buSzPct val="60000"/>
              <a:buFont typeface="Wingdings" pitchFamily="2" charset="2"/>
              <a:buChar char="l"/>
              <a:defRPr sz="2800">
                <a:solidFill>
                  <a:srgbClr val="000000"/>
                </a:solidFill>
                <a:latin typeface="Arial" charset="0"/>
                <a:cs typeface="Arial" charset="0"/>
              </a:defRPr>
            </a:lvl1pPr>
            <a:lvl2pPr marL="742950" indent="-285750" algn="l">
              <a:lnSpc>
                <a:spcPct val="90000"/>
              </a:lnSpc>
              <a:spcBef>
                <a:spcPct val="30000"/>
              </a:spcBef>
              <a:spcAft>
                <a:spcPct val="30000"/>
              </a:spcAft>
              <a:buClr>
                <a:schemeClr val="bg2"/>
              </a:buClr>
              <a:buChar char="–"/>
              <a:defRPr sz="2400">
                <a:solidFill>
                  <a:srgbClr val="000000"/>
                </a:solidFill>
                <a:latin typeface="Arial" charset="0"/>
                <a:cs typeface="Arial" charset="0"/>
              </a:defRPr>
            </a:lvl2pPr>
            <a:lvl3pPr marL="1143000" indent="-228600" algn="l">
              <a:lnSpc>
                <a:spcPct val="90000"/>
              </a:lnSpc>
              <a:spcBef>
                <a:spcPct val="30000"/>
              </a:spcBef>
              <a:spcAft>
                <a:spcPct val="30000"/>
              </a:spcAft>
              <a:buClr>
                <a:schemeClr val="bg2"/>
              </a:buClr>
              <a:buChar char="•"/>
              <a:defRPr sz="2000">
                <a:solidFill>
                  <a:srgbClr val="000000"/>
                </a:solidFill>
                <a:latin typeface="Arial" charset="0"/>
                <a:cs typeface="Arial" charset="0"/>
              </a:defRPr>
            </a:lvl3pPr>
            <a:lvl4pPr marL="16002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4pPr>
            <a:lvl5pPr marL="20574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5pPr>
            <a:lvl6pPr marL="25146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6pPr>
            <a:lvl7pPr marL="29718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7pPr>
            <a:lvl8pPr marL="34290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8pPr>
            <a:lvl9pPr marL="38862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9pPr>
          </a:lstStyle>
          <a:p>
            <a:pPr eaLnBrk="1" hangingPunct="1">
              <a:buClrTx/>
              <a:buFont typeface="Times New Roman" pitchFamily="18" charset="0"/>
              <a:buNone/>
            </a:pPr>
            <a:r>
              <a:rPr lang="en-US" altLang="de-DE" sz="1600" b="0">
                <a:solidFill>
                  <a:srgbClr val="4B4B4B"/>
                </a:solidFill>
              </a:rPr>
              <a:t>	</a:t>
            </a:r>
            <a:r>
              <a:rPr lang="en-US" altLang="de-DE" sz="1600">
                <a:solidFill>
                  <a:srgbClr val="4B4B4B"/>
                </a:solidFill>
              </a:rPr>
              <a:t>Swappable input module</a:t>
            </a:r>
            <a:r>
              <a:rPr lang="en-US" altLang="de-DE" sz="1600" b="0">
                <a:solidFill>
                  <a:srgbClr val="4B4B4B"/>
                </a:solidFill>
              </a:rPr>
              <a:t> </a:t>
            </a:r>
            <a:br>
              <a:rPr lang="en-US" altLang="de-DE" sz="1600" b="0">
                <a:solidFill>
                  <a:srgbClr val="4B4B4B"/>
                </a:solidFill>
              </a:rPr>
            </a:br>
            <a:r>
              <a:rPr lang="en-US" altLang="de-DE" sz="1600" b="0">
                <a:solidFill>
                  <a:srgbClr val="4B4B4B"/>
                </a:solidFill>
              </a:rPr>
              <a:t>(1 to 3-phase, max. 63 Amps per phase)</a:t>
            </a:r>
          </a:p>
        </p:txBody>
      </p:sp>
    </p:spTree>
    <p:extLst>
      <p:ext uri="{BB962C8B-B14F-4D97-AF65-F5344CB8AC3E}">
        <p14:creationId xmlns:p14="http://schemas.microsoft.com/office/powerpoint/2010/main" val="1254908413"/>
      </p:ext>
    </p:extLst>
  </p:cSld>
  <p:clrMapOvr>
    <a:masterClrMapping/>
  </p:clrMapOvr>
  <p:transition>
    <p:split orient="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7346" name="Rectangle 2"/>
          <p:cNvSpPr>
            <a:spLocks noGrp="1" noChangeArrowheads="1"/>
          </p:cNvSpPr>
          <p:nvPr>
            <p:ph type="title"/>
          </p:nvPr>
        </p:nvSpPr>
        <p:spPr>
          <a:xfrm>
            <a:off x="577850" y="569432"/>
            <a:ext cx="7188200" cy="437043"/>
          </a:xfrm>
        </p:spPr>
        <p:txBody>
          <a:bodyPr/>
          <a:lstStyle/>
          <a:p>
            <a:pPr eaLnBrk="1" hangingPunct="1">
              <a:defRPr/>
            </a:pPr>
            <a:r>
              <a:rPr lang="en-US" sz="2800" dirty="0" smtClean="0"/>
              <a:t>MPX Features</a:t>
            </a:r>
          </a:p>
        </p:txBody>
      </p:sp>
      <p:sp>
        <p:nvSpPr>
          <p:cNvPr id="57347" name="Rectangle 3"/>
          <p:cNvSpPr>
            <a:spLocks noChangeArrowheads="1"/>
          </p:cNvSpPr>
          <p:nvPr/>
        </p:nvSpPr>
        <p:spPr bwMode="auto">
          <a:xfrm>
            <a:off x="908050" y="4597400"/>
            <a:ext cx="7153275" cy="746125"/>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7348" name="Rectangle 4"/>
          <p:cNvSpPr>
            <a:spLocks noChangeArrowheads="1"/>
          </p:cNvSpPr>
          <p:nvPr/>
        </p:nvSpPr>
        <p:spPr bwMode="auto">
          <a:xfrm>
            <a:off x="908050" y="3725863"/>
            <a:ext cx="7153275" cy="746125"/>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7349" name="Rectangle 5"/>
          <p:cNvSpPr>
            <a:spLocks noChangeArrowheads="1"/>
          </p:cNvSpPr>
          <p:nvPr/>
        </p:nvSpPr>
        <p:spPr bwMode="auto">
          <a:xfrm>
            <a:off x="908050" y="2870200"/>
            <a:ext cx="7153275" cy="746125"/>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7350" name="Rectangle 6"/>
          <p:cNvSpPr>
            <a:spLocks noChangeArrowheads="1"/>
          </p:cNvSpPr>
          <p:nvPr/>
        </p:nvSpPr>
        <p:spPr bwMode="auto">
          <a:xfrm>
            <a:off x="908050" y="1990725"/>
            <a:ext cx="7153275" cy="746125"/>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7351" name="Rectangle 7"/>
          <p:cNvSpPr>
            <a:spLocks noChangeArrowheads="1"/>
          </p:cNvSpPr>
          <p:nvPr/>
        </p:nvSpPr>
        <p:spPr bwMode="auto">
          <a:xfrm>
            <a:off x="685800" y="1990725"/>
            <a:ext cx="215900" cy="74930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7352" name="Rectangle 8"/>
          <p:cNvSpPr>
            <a:spLocks noChangeArrowheads="1"/>
          </p:cNvSpPr>
          <p:nvPr/>
        </p:nvSpPr>
        <p:spPr bwMode="auto">
          <a:xfrm>
            <a:off x="685800" y="2860675"/>
            <a:ext cx="215900" cy="74930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7353" name="Rectangle 9"/>
          <p:cNvSpPr>
            <a:spLocks noChangeArrowheads="1"/>
          </p:cNvSpPr>
          <p:nvPr/>
        </p:nvSpPr>
        <p:spPr bwMode="auto">
          <a:xfrm>
            <a:off x="685800" y="3725863"/>
            <a:ext cx="215900" cy="74930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7354" name="Rectangle 10"/>
          <p:cNvSpPr>
            <a:spLocks noChangeArrowheads="1"/>
          </p:cNvSpPr>
          <p:nvPr/>
        </p:nvSpPr>
        <p:spPr bwMode="auto">
          <a:xfrm>
            <a:off x="685800" y="4597400"/>
            <a:ext cx="215900" cy="74930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7355" name="Rectangle 11"/>
          <p:cNvSpPr>
            <a:spLocks noChangeArrowheads="1"/>
          </p:cNvSpPr>
          <p:nvPr/>
        </p:nvSpPr>
        <p:spPr bwMode="auto">
          <a:xfrm>
            <a:off x="908050" y="5448300"/>
            <a:ext cx="6391275" cy="746125"/>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7356" name="Rectangle 12"/>
          <p:cNvSpPr>
            <a:spLocks noChangeArrowheads="1"/>
          </p:cNvSpPr>
          <p:nvPr/>
        </p:nvSpPr>
        <p:spPr bwMode="auto">
          <a:xfrm>
            <a:off x="685800" y="5448300"/>
            <a:ext cx="215900" cy="74930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7357" name="Text Box 13"/>
          <p:cNvSpPr txBox="1">
            <a:spLocks noChangeArrowheads="1"/>
          </p:cNvSpPr>
          <p:nvPr/>
        </p:nvSpPr>
        <p:spPr bwMode="auto">
          <a:xfrm>
            <a:off x="904875" y="1511300"/>
            <a:ext cx="76025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buSzPct val="100000"/>
            </a:pPr>
            <a:r>
              <a:rPr lang="en-US" altLang="de-DE" sz="2000">
                <a:solidFill>
                  <a:srgbClr val="0F245F"/>
                </a:solidFill>
              </a:rPr>
              <a:t>Maximum power:</a:t>
            </a:r>
          </a:p>
        </p:txBody>
      </p:sp>
      <p:sp>
        <p:nvSpPr>
          <p:cNvPr id="57358" name="Rectangle 14"/>
          <p:cNvSpPr>
            <a:spLocks noChangeArrowheads="1"/>
          </p:cNvSpPr>
          <p:nvPr/>
        </p:nvSpPr>
        <p:spPr bwMode="auto">
          <a:xfrm>
            <a:off x="596900" y="2051050"/>
            <a:ext cx="69516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lnSpc>
                <a:spcPct val="90000"/>
              </a:lnSpc>
              <a:spcBef>
                <a:spcPct val="30000"/>
              </a:spcBef>
              <a:spcAft>
                <a:spcPct val="30000"/>
              </a:spcAft>
              <a:buClr>
                <a:schemeClr val="bg2"/>
              </a:buClr>
              <a:buSzPct val="60000"/>
              <a:buFont typeface="Wingdings" pitchFamily="2" charset="2"/>
              <a:buChar char="l"/>
              <a:defRPr sz="2800">
                <a:solidFill>
                  <a:srgbClr val="000000"/>
                </a:solidFill>
                <a:latin typeface="Arial" charset="0"/>
                <a:cs typeface="Arial" charset="0"/>
              </a:defRPr>
            </a:lvl1pPr>
            <a:lvl2pPr marL="742950" indent="-285750" algn="l">
              <a:lnSpc>
                <a:spcPct val="90000"/>
              </a:lnSpc>
              <a:spcBef>
                <a:spcPct val="30000"/>
              </a:spcBef>
              <a:spcAft>
                <a:spcPct val="30000"/>
              </a:spcAft>
              <a:buClr>
                <a:schemeClr val="bg2"/>
              </a:buClr>
              <a:buChar char="–"/>
              <a:defRPr sz="2400">
                <a:solidFill>
                  <a:srgbClr val="000000"/>
                </a:solidFill>
                <a:latin typeface="Arial" charset="0"/>
                <a:cs typeface="Arial" charset="0"/>
              </a:defRPr>
            </a:lvl2pPr>
            <a:lvl3pPr marL="1143000" indent="-228600" algn="l">
              <a:lnSpc>
                <a:spcPct val="90000"/>
              </a:lnSpc>
              <a:spcBef>
                <a:spcPct val="30000"/>
              </a:spcBef>
              <a:spcAft>
                <a:spcPct val="30000"/>
              </a:spcAft>
              <a:buClr>
                <a:schemeClr val="bg2"/>
              </a:buClr>
              <a:buChar char="•"/>
              <a:defRPr sz="2000">
                <a:solidFill>
                  <a:srgbClr val="000000"/>
                </a:solidFill>
                <a:latin typeface="Arial" charset="0"/>
                <a:cs typeface="Arial" charset="0"/>
              </a:defRPr>
            </a:lvl3pPr>
            <a:lvl4pPr marL="16002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4pPr>
            <a:lvl5pPr marL="20574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5pPr>
            <a:lvl6pPr marL="25146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6pPr>
            <a:lvl7pPr marL="29718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7pPr>
            <a:lvl8pPr marL="34290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8pPr>
            <a:lvl9pPr marL="38862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9pPr>
          </a:lstStyle>
          <a:p>
            <a:pPr eaLnBrk="1" hangingPunct="1">
              <a:lnSpc>
                <a:spcPct val="100000"/>
              </a:lnSpc>
              <a:spcBef>
                <a:spcPct val="100000"/>
              </a:spcBef>
              <a:spcAft>
                <a:spcPct val="0"/>
              </a:spcAft>
              <a:buClrTx/>
              <a:buFont typeface="Times New Roman" pitchFamily="18" charset="0"/>
              <a:buNone/>
            </a:pPr>
            <a:r>
              <a:rPr lang="en-US" altLang="de-DE" sz="1600" b="0" dirty="0">
                <a:solidFill>
                  <a:srgbClr val="4B4B4B"/>
                </a:solidFill>
              </a:rPr>
              <a:t>	</a:t>
            </a:r>
            <a:r>
              <a:rPr lang="en-US" altLang="de-DE" sz="1600" dirty="0">
                <a:solidFill>
                  <a:srgbClr val="4B4B4B"/>
                </a:solidFill>
              </a:rPr>
              <a:t>Max. power of 28 kVA</a:t>
            </a:r>
            <a:r>
              <a:rPr lang="en-US" altLang="de-DE" sz="1600" b="0" dirty="0">
                <a:solidFill>
                  <a:srgbClr val="4B4B4B"/>
                </a:solidFill>
              </a:rPr>
              <a:t> per bar at an operating temperature </a:t>
            </a:r>
            <a:br>
              <a:rPr lang="en-US" altLang="de-DE" sz="1600" b="0" dirty="0">
                <a:solidFill>
                  <a:srgbClr val="4B4B4B"/>
                </a:solidFill>
              </a:rPr>
            </a:br>
            <a:r>
              <a:rPr lang="en-US" altLang="de-DE" sz="1600" b="0" dirty="0">
                <a:solidFill>
                  <a:srgbClr val="4B4B4B"/>
                </a:solidFill>
              </a:rPr>
              <a:t>of up to </a:t>
            </a:r>
            <a:r>
              <a:rPr lang="en-US" altLang="de-DE" sz="1600" b="0" dirty="0" smtClean="0">
                <a:solidFill>
                  <a:srgbClr val="4B4B4B"/>
                </a:solidFill>
              </a:rPr>
              <a:t>60°C</a:t>
            </a:r>
            <a:endParaRPr lang="en-US" altLang="de-DE" sz="1600" b="0" dirty="0">
              <a:solidFill>
                <a:srgbClr val="4B4B4B"/>
              </a:solidFill>
            </a:endParaRPr>
          </a:p>
        </p:txBody>
      </p:sp>
      <p:sp>
        <p:nvSpPr>
          <p:cNvPr id="57359" name="Rectangle 15"/>
          <p:cNvSpPr>
            <a:spLocks noChangeArrowheads="1"/>
          </p:cNvSpPr>
          <p:nvPr/>
        </p:nvSpPr>
        <p:spPr bwMode="auto">
          <a:xfrm>
            <a:off x="596900" y="2922588"/>
            <a:ext cx="69516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lnSpc>
                <a:spcPct val="90000"/>
              </a:lnSpc>
              <a:spcBef>
                <a:spcPct val="30000"/>
              </a:spcBef>
              <a:spcAft>
                <a:spcPct val="30000"/>
              </a:spcAft>
              <a:buClr>
                <a:schemeClr val="bg2"/>
              </a:buClr>
              <a:buSzPct val="60000"/>
              <a:buFont typeface="Wingdings" pitchFamily="2" charset="2"/>
              <a:buChar char="l"/>
              <a:defRPr sz="2800">
                <a:solidFill>
                  <a:srgbClr val="000000"/>
                </a:solidFill>
                <a:latin typeface="Arial" charset="0"/>
                <a:cs typeface="Arial" charset="0"/>
              </a:defRPr>
            </a:lvl1pPr>
            <a:lvl2pPr marL="742950" indent="-285750" algn="l">
              <a:lnSpc>
                <a:spcPct val="90000"/>
              </a:lnSpc>
              <a:spcBef>
                <a:spcPct val="30000"/>
              </a:spcBef>
              <a:spcAft>
                <a:spcPct val="30000"/>
              </a:spcAft>
              <a:buClr>
                <a:schemeClr val="bg2"/>
              </a:buClr>
              <a:buChar char="–"/>
              <a:defRPr sz="2400">
                <a:solidFill>
                  <a:srgbClr val="000000"/>
                </a:solidFill>
                <a:latin typeface="Arial" charset="0"/>
                <a:cs typeface="Arial" charset="0"/>
              </a:defRPr>
            </a:lvl2pPr>
            <a:lvl3pPr marL="1143000" indent="-228600" algn="l">
              <a:lnSpc>
                <a:spcPct val="90000"/>
              </a:lnSpc>
              <a:spcBef>
                <a:spcPct val="30000"/>
              </a:spcBef>
              <a:spcAft>
                <a:spcPct val="30000"/>
              </a:spcAft>
              <a:buClr>
                <a:schemeClr val="bg2"/>
              </a:buClr>
              <a:buChar char="•"/>
              <a:defRPr sz="2000">
                <a:solidFill>
                  <a:srgbClr val="000000"/>
                </a:solidFill>
                <a:latin typeface="Arial" charset="0"/>
                <a:cs typeface="Arial" charset="0"/>
              </a:defRPr>
            </a:lvl3pPr>
            <a:lvl4pPr marL="16002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4pPr>
            <a:lvl5pPr marL="20574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5pPr>
            <a:lvl6pPr marL="25146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6pPr>
            <a:lvl7pPr marL="29718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7pPr>
            <a:lvl8pPr marL="34290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8pPr>
            <a:lvl9pPr marL="38862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9pPr>
          </a:lstStyle>
          <a:p>
            <a:pPr eaLnBrk="1" hangingPunct="1">
              <a:lnSpc>
                <a:spcPct val="100000"/>
              </a:lnSpc>
              <a:spcBef>
                <a:spcPct val="100000"/>
              </a:spcBef>
              <a:spcAft>
                <a:spcPct val="0"/>
              </a:spcAft>
              <a:buClrTx/>
              <a:buFont typeface="Times New Roman" pitchFamily="18" charset="0"/>
              <a:buNone/>
            </a:pPr>
            <a:r>
              <a:rPr lang="en-US" altLang="de-DE" sz="1600" b="0">
                <a:solidFill>
                  <a:srgbClr val="4B4B4B"/>
                </a:solidFill>
              </a:rPr>
              <a:t>	</a:t>
            </a:r>
            <a:r>
              <a:rPr lang="en-US" altLang="de-DE" sz="1600">
                <a:solidFill>
                  <a:srgbClr val="4B4B4B"/>
                </a:solidFill>
              </a:rPr>
              <a:t>Single IP address</a:t>
            </a:r>
            <a:r>
              <a:rPr lang="en-US" altLang="de-DE" sz="1600" b="0">
                <a:solidFill>
                  <a:srgbClr val="4B4B4B"/>
                </a:solidFill>
              </a:rPr>
              <a:t> for up to 4 MPX or 24 output modules.</a:t>
            </a:r>
          </a:p>
        </p:txBody>
      </p:sp>
      <p:sp>
        <p:nvSpPr>
          <p:cNvPr id="57360" name="Rectangle 16"/>
          <p:cNvSpPr>
            <a:spLocks noChangeArrowheads="1"/>
          </p:cNvSpPr>
          <p:nvPr/>
        </p:nvSpPr>
        <p:spPr bwMode="auto">
          <a:xfrm>
            <a:off x="596900" y="3781425"/>
            <a:ext cx="69516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lnSpc>
                <a:spcPct val="90000"/>
              </a:lnSpc>
              <a:spcBef>
                <a:spcPct val="30000"/>
              </a:spcBef>
              <a:spcAft>
                <a:spcPct val="30000"/>
              </a:spcAft>
              <a:buClr>
                <a:schemeClr val="bg2"/>
              </a:buClr>
              <a:buSzPct val="60000"/>
              <a:buFont typeface="Wingdings" pitchFamily="2" charset="2"/>
              <a:buChar char="l"/>
              <a:defRPr sz="2800">
                <a:solidFill>
                  <a:srgbClr val="000000"/>
                </a:solidFill>
                <a:latin typeface="Arial" charset="0"/>
                <a:cs typeface="Arial" charset="0"/>
              </a:defRPr>
            </a:lvl1pPr>
            <a:lvl2pPr marL="742950" indent="-285750" algn="l">
              <a:lnSpc>
                <a:spcPct val="90000"/>
              </a:lnSpc>
              <a:spcBef>
                <a:spcPct val="30000"/>
              </a:spcBef>
              <a:spcAft>
                <a:spcPct val="30000"/>
              </a:spcAft>
              <a:buClr>
                <a:schemeClr val="bg2"/>
              </a:buClr>
              <a:buChar char="–"/>
              <a:defRPr sz="2400">
                <a:solidFill>
                  <a:srgbClr val="000000"/>
                </a:solidFill>
                <a:latin typeface="Arial" charset="0"/>
                <a:cs typeface="Arial" charset="0"/>
              </a:defRPr>
            </a:lvl2pPr>
            <a:lvl3pPr marL="1143000" indent="-228600" algn="l">
              <a:lnSpc>
                <a:spcPct val="90000"/>
              </a:lnSpc>
              <a:spcBef>
                <a:spcPct val="30000"/>
              </a:spcBef>
              <a:spcAft>
                <a:spcPct val="30000"/>
              </a:spcAft>
              <a:buClr>
                <a:schemeClr val="bg2"/>
              </a:buClr>
              <a:buChar char="•"/>
              <a:defRPr sz="2000">
                <a:solidFill>
                  <a:srgbClr val="000000"/>
                </a:solidFill>
                <a:latin typeface="Arial" charset="0"/>
                <a:cs typeface="Arial" charset="0"/>
              </a:defRPr>
            </a:lvl3pPr>
            <a:lvl4pPr marL="16002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4pPr>
            <a:lvl5pPr marL="20574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5pPr>
            <a:lvl6pPr marL="25146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6pPr>
            <a:lvl7pPr marL="29718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7pPr>
            <a:lvl8pPr marL="34290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8pPr>
            <a:lvl9pPr marL="38862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9pPr>
          </a:lstStyle>
          <a:p>
            <a:pPr eaLnBrk="1" hangingPunct="1">
              <a:lnSpc>
                <a:spcPct val="100000"/>
              </a:lnSpc>
              <a:spcBef>
                <a:spcPct val="100000"/>
              </a:spcBef>
              <a:spcAft>
                <a:spcPct val="0"/>
              </a:spcAft>
              <a:buClrTx/>
              <a:buFont typeface="Times New Roman" pitchFamily="18" charset="0"/>
              <a:buNone/>
            </a:pPr>
            <a:r>
              <a:rPr lang="en-US" altLang="de-DE" sz="1600" b="0">
                <a:solidFill>
                  <a:srgbClr val="4B4B4B"/>
                </a:solidFill>
              </a:rPr>
              <a:t>	Different </a:t>
            </a:r>
            <a:r>
              <a:rPr lang="en-US" altLang="de-DE" sz="1600">
                <a:solidFill>
                  <a:srgbClr val="4B4B4B"/>
                </a:solidFill>
              </a:rPr>
              <a:t>plug &amp; play</a:t>
            </a:r>
            <a:r>
              <a:rPr lang="en-US" altLang="de-DE" sz="1600" b="0">
                <a:solidFill>
                  <a:srgbClr val="4B4B4B"/>
                </a:solidFill>
              </a:rPr>
              <a:t> sensors</a:t>
            </a:r>
          </a:p>
        </p:txBody>
      </p:sp>
      <p:sp>
        <p:nvSpPr>
          <p:cNvPr id="57361" name="Rectangle 17"/>
          <p:cNvSpPr>
            <a:spLocks noChangeArrowheads="1"/>
          </p:cNvSpPr>
          <p:nvPr/>
        </p:nvSpPr>
        <p:spPr bwMode="auto">
          <a:xfrm>
            <a:off x="596900" y="4670425"/>
            <a:ext cx="69516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lnSpc>
                <a:spcPct val="90000"/>
              </a:lnSpc>
              <a:spcBef>
                <a:spcPct val="30000"/>
              </a:spcBef>
              <a:spcAft>
                <a:spcPct val="30000"/>
              </a:spcAft>
              <a:buClr>
                <a:schemeClr val="bg2"/>
              </a:buClr>
              <a:buSzPct val="60000"/>
              <a:buFont typeface="Wingdings" pitchFamily="2" charset="2"/>
              <a:buChar char="l"/>
              <a:defRPr sz="2800">
                <a:solidFill>
                  <a:srgbClr val="000000"/>
                </a:solidFill>
                <a:latin typeface="Arial" charset="0"/>
                <a:cs typeface="Arial" charset="0"/>
              </a:defRPr>
            </a:lvl1pPr>
            <a:lvl2pPr marL="742950" indent="-285750" algn="l">
              <a:lnSpc>
                <a:spcPct val="90000"/>
              </a:lnSpc>
              <a:spcBef>
                <a:spcPct val="30000"/>
              </a:spcBef>
              <a:spcAft>
                <a:spcPct val="30000"/>
              </a:spcAft>
              <a:buClr>
                <a:schemeClr val="bg2"/>
              </a:buClr>
              <a:buChar char="–"/>
              <a:defRPr sz="2400">
                <a:solidFill>
                  <a:srgbClr val="000000"/>
                </a:solidFill>
                <a:latin typeface="Arial" charset="0"/>
                <a:cs typeface="Arial" charset="0"/>
              </a:defRPr>
            </a:lvl2pPr>
            <a:lvl3pPr marL="1143000" indent="-228600" algn="l">
              <a:lnSpc>
                <a:spcPct val="90000"/>
              </a:lnSpc>
              <a:spcBef>
                <a:spcPct val="30000"/>
              </a:spcBef>
              <a:spcAft>
                <a:spcPct val="30000"/>
              </a:spcAft>
              <a:buClr>
                <a:schemeClr val="bg2"/>
              </a:buClr>
              <a:buChar char="•"/>
              <a:defRPr sz="2000">
                <a:solidFill>
                  <a:srgbClr val="000000"/>
                </a:solidFill>
                <a:latin typeface="Arial" charset="0"/>
                <a:cs typeface="Arial" charset="0"/>
              </a:defRPr>
            </a:lvl3pPr>
            <a:lvl4pPr marL="16002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4pPr>
            <a:lvl5pPr marL="20574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5pPr>
            <a:lvl6pPr marL="25146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6pPr>
            <a:lvl7pPr marL="29718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7pPr>
            <a:lvl8pPr marL="34290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8pPr>
            <a:lvl9pPr marL="38862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9pPr>
          </a:lstStyle>
          <a:p>
            <a:pPr eaLnBrk="1" hangingPunct="1">
              <a:lnSpc>
                <a:spcPct val="100000"/>
              </a:lnSpc>
              <a:spcBef>
                <a:spcPct val="100000"/>
              </a:spcBef>
              <a:spcAft>
                <a:spcPct val="0"/>
              </a:spcAft>
              <a:buClrTx/>
              <a:buFont typeface="Times New Roman" pitchFamily="18" charset="0"/>
              <a:buNone/>
            </a:pPr>
            <a:r>
              <a:rPr lang="en-US" altLang="de-DE" sz="1600" b="0">
                <a:solidFill>
                  <a:srgbClr val="4B4B4B"/>
                </a:solidFill>
              </a:rPr>
              <a:t>	Max. power of 13.8 kVA with 3 modules</a:t>
            </a:r>
          </a:p>
        </p:txBody>
      </p:sp>
      <p:sp>
        <p:nvSpPr>
          <p:cNvPr id="57362" name="Rectangle 18"/>
          <p:cNvSpPr>
            <a:spLocks noChangeArrowheads="1"/>
          </p:cNvSpPr>
          <p:nvPr/>
        </p:nvSpPr>
        <p:spPr bwMode="auto">
          <a:xfrm>
            <a:off x="596900" y="5513388"/>
            <a:ext cx="69516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lnSpc>
                <a:spcPct val="90000"/>
              </a:lnSpc>
              <a:spcBef>
                <a:spcPct val="30000"/>
              </a:spcBef>
              <a:spcAft>
                <a:spcPct val="30000"/>
              </a:spcAft>
              <a:buClr>
                <a:schemeClr val="bg2"/>
              </a:buClr>
              <a:buSzPct val="60000"/>
              <a:buFont typeface="Wingdings" pitchFamily="2" charset="2"/>
              <a:buChar char="l"/>
              <a:defRPr sz="2800">
                <a:solidFill>
                  <a:srgbClr val="000000"/>
                </a:solidFill>
                <a:latin typeface="Arial" charset="0"/>
                <a:cs typeface="Arial" charset="0"/>
              </a:defRPr>
            </a:lvl1pPr>
            <a:lvl2pPr marL="742950" indent="-285750" algn="l">
              <a:lnSpc>
                <a:spcPct val="90000"/>
              </a:lnSpc>
              <a:spcBef>
                <a:spcPct val="30000"/>
              </a:spcBef>
              <a:spcAft>
                <a:spcPct val="30000"/>
              </a:spcAft>
              <a:buClr>
                <a:schemeClr val="bg2"/>
              </a:buClr>
              <a:buChar char="–"/>
              <a:defRPr sz="2400">
                <a:solidFill>
                  <a:srgbClr val="000000"/>
                </a:solidFill>
                <a:latin typeface="Arial" charset="0"/>
                <a:cs typeface="Arial" charset="0"/>
              </a:defRPr>
            </a:lvl2pPr>
            <a:lvl3pPr marL="1143000" indent="-228600" algn="l">
              <a:lnSpc>
                <a:spcPct val="90000"/>
              </a:lnSpc>
              <a:spcBef>
                <a:spcPct val="30000"/>
              </a:spcBef>
              <a:spcAft>
                <a:spcPct val="30000"/>
              </a:spcAft>
              <a:buClr>
                <a:schemeClr val="bg2"/>
              </a:buClr>
              <a:buChar char="•"/>
              <a:defRPr sz="2000">
                <a:solidFill>
                  <a:srgbClr val="000000"/>
                </a:solidFill>
                <a:latin typeface="Arial" charset="0"/>
                <a:cs typeface="Arial" charset="0"/>
              </a:defRPr>
            </a:lvl3pPr>
            <a:lvl4pPr marL="16002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4pPr>
            <a:lvl5pPr marL="20574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5pPr>
            <a:lvl6pPr marL="25146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6pPr>
            <a:lvl7pPr marL="29718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7pPr>
            <a:lvl8pPr marL="34290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8pPr>
            <a:lvl9pPr marL="38862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9pPr>
          </a:lstStyle>
          <a:p>
            <a:pPr eaLnBrk="1" hangingPunct="1">
              <a:lnSpc>
                <a:spcPct val="100000"/>
              </a:lnSpc>
              <a:spcBef>
                <a:spcPct val="100000"/>
              </a:spcBef>
              <a:spcAft>
                <a:spcPct val="0"/>
              </a:spcAft>
              <a:buClrTx/>
              <a:buFont typeface="Times New Roman" pitchFamily="18" charset="0"/>
              <a:buNone/>
            </a:pPr>
            <a:r>
              <a:rPr lang="en-US" altLang="de-DE" sz="1600" b="0">
                <a:solidFill>
                  <a:srgbClr val="4B4B4B"/>
                </a:solidFill>
              </a:rPr>
              <a:t>	</a:t>
            </a:r>
            <a:r>
              <a:rPr lang="en-US" altLang="de-DE" sz="1600">
                <a:solidFill>
                  <a:srgbClr val="4B4B4B"/>
                </a:solidFill>
              </a:rPr>
              <a:t>Measuring accuracy of +-1%</a:t>
            </a:r>
            <a:r>
              <a:rPr lang="en-US" altLang="de-DE" sz="1600" b="0">
                <a:solidFill>
                  <a:srgbClr val="4B4B4B"/>
                </a:solidFill>
              </a:rPr>
              <a:t> at the output level</a:t>
            </a:r>
          </a:p>
        </p:txBody>
      </p:sp>
    </p:spTree>
    <p:extLst>
      <p:ext uri="{BB962C8B-B14F-4D97-AF65-F5344CB8AC3E}">
        <p14:creationId xmlns:p14="http://schemas.microsoft.com/office/powerpoint/2010/main" val="3541115278"/>
      </p:ext>
    </p:extLst>
  </p:cSld>
  <p:clrMapOvr>
    <a:masterClrMapping/>
  </p:clrMapOvr>
  <p:transition>
    <p:split orient="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8370" name="Rectangle 2"/>
          <p:cNvSpPr>
            <a:spLocks noGrp="1" noChangeArrowheads="1"/>
          </p:cNvSpPr>
          <p:nvPr>
            <p:ph type="title"/>
          </p:nvPr>
        </p:nvSpPr>
        <p:spPr>
          <a:xfrm>
            <a:off x="596900" y="563082"/>
            <a:ext cx="7188200" cy="437043"/>
          </a:xfrm>
        </p:spPr>
        <p:txBody>
          <a:bodyPr/>
          <a:lstStyle/>
          <a:p>
            <a:pPr eaLnBrk="1" hangingPunct="1">
              <a:defRPr/>
            </a:pPr>
            <a:r>
              <a:rPr lang="en-US" sz="2800" dirty="0" smtClean="0"/>
              <a:t>MPX Features</a:t>
            </a:r>
          </a:p>
        </p:txBody>
      </p:sp>
      <p:sp>
        <p:nvSpPr>
          <p:cNvPr id="58371" name="Rectangle 3"/>
          <p:cNvSpPr>
            <a:spLocks noChangeArrowheads="1"/>
          </p:cNvSpPr>
          <p:nvPr/>
        </p:nvSpPr>
        <p:spPr bwMode="auto">
          <a:xfrm>
            <a:off x="908050" y="4597400"/>
            <a:ext cx="7153275" cy="746125"/>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8372" name="Rectangle 4"/>
          <p:cNvSpPr>
            <a:spLocks noChangeArrowheads="1"/>
          </p:cNvSpPr>
          <p:nvPr/>
        </p:nvSpPr>
        <p:spPr bwMode="auto">
          <a:xfrm>
            <a:off x="908050" y="3725863"/>
            <a:ext cx="7153275" cy="746125"/>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8373" name="Rectangle 5"/>
          <p:cNvSpPr>
            <a:spLocks noChangeArrowheads="1"/>
          </p:cNvSpPr>
          <p:nvPr/>
        </p:nvSpPr>
        <p:spPr bwMode="auto">
          <a:xfrm>
            <a:off x="908050" y="2860675"/>
            <a:ext cx="7153275" cy="746125"/>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8374" name="Rectangle 6"/>
          <p:cNvSpPr>
            <a:spLocks noChangeArrowheads="1"/>
          </p:cNvSpPr>
          <p:nvPr/>
        </p:nvSpPr>
        <p:spPr bwMode="auto">
          <a:xfrm>
            <a:off x="908050" y="1990725"/>
            <a:ext cx="7153275" cy="746125"/>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8375" name="Rectangle 7"/>
          <p:cNvSpPr>
            <a:spLocks noChangeArrowheads="1"/>
          </p:cNvSpPr>
          <p:nvPr/>
        </p:nvSpPr>
        <p:spPr bwMode="auto">
          <a:xfrm>
            <a:off x="685800" y="1990725"/>
            <a:ext cx="215900" cy="74930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8376" name="Rectangle 8"/>
          <p:cNvSpPr>
            <a:spLocks noChangeArrowheads="1"/>
          </p:cNvSpPr>
          <p:nvPr/>
        </p:nvSpPr>
        <p:spPr bwMode="auto">
          <a:xfrm>
            <a:off x="685800" y="2860675"/>
            <a:ext cx="215900" cy="74930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8377" name="Rectangle 9"/>
          <p:cNvSpPr>
            <a:spLocks noChangeArrowheads="1"/>
          </p:cNvSpPr>
          <p:nvPr/>
        </p:nvSpPr>
        <p:spPr bwMode="auto">
          <a:xfrm>
            <a:off x="685800" y="3725863"/>
            <a:ext cx="215900" cy="74930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8378" name="Rectangle 10"/>
          <p:cNvSpPr>
            <a:spLocks noChangeArrowheads="1"/>
          </p:cNvSpPr>
          <p:nvPr/>
        </p:nvSpPr>
        <p:spPr bwMode="auto">
          <a:xfrm>
            <a:off x="685800" y="4597400"/>
            <a:ext cx="215900" cy="74930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8379" name="Text Box 11"/>
          <p:cNvSpPr txBox="1">
            <a:spLocks noChangeArrowheads="1"/>
          </p:cNvSpPr>
          <p:nvPr/>
        </p:nvSpPr>
        <p:spPr bwMode="auto">
          <a:xfrm>
            <a:off x="581025" y="1522413"/>
            <a:ext cx="8232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buSzPct val="100000"/>
            </a:pPr>
            <a:r>
              <a:rPr lang="en-US" altLang="de-DE" sz="2000">
                <a:solidFill>
                  <a:srgbClr val="0F245F"/>
                </a:solidFill>
              </a:rPr>
              <a:t>Highly Efficient Data Center Management and Power Consumption</a:t>
            </a:r>
          </a:p>
        </p:txBody>
      </p:sp>
      <p:sp>
        <p:nvSpPr>
          <p:cNvPr id="58380" name="Rectangle 12"/>
          <p:cNvSpPr>
            <a:spLocks noChangeArrowheads="1"/>
          </p:cNvSpPr>
          <p:nvPr/>
        </p:nvSpPr>
        <p:spPr bwMode="auto">
          <a:xfrm>
            <a:off x="596900" y="2051050"/>
            <a:ext cx="69516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lnSpc>
                <a:spcPct val="90000"/>
              </a:lnSpc>
              <a:spcBef>
                <a:spcPct val="30000"/>
              </a:spcBef>
              <a:spcAft>
                <a:spcPct val="30000"/>
              </a:spcAft>
              <a:buClr>
                <a:schemeClr val="bg2"/>
              </a:buClr>
              <a:buSzPct val="60000"/>
              <a:buFont typeface="Wingdings" pitchFamily="2" charset="2"/>
              <a:buChar char="l"/>
              <a:defRPr sz="2800">
                <a:solidFill>
                  <a:srgbClr val="000000"/>
                </a:solidFill>
                <a:latin typeface="Arial" charset="0"/>
                <a:cs typeface="Arial" charset="0"/>
              </a:defRPr>
            </a:lvl1pPr>
            <a:lvl2pPr marL="742950" indent="-285750" algn="l">
              <a:lnSpc>
                <a:spcPct val="90000"/>
              </a:lnSpc>
              <a:spcBef>
                <a:spcPct val="30000"/>
              </a:spcBef>
              <a:spcAft>
                <a:spcPct val="30000"/>
              </a:spcAft>
              <a:buClr>
                <a:schemeClr val="bg2"/>
              </a:buClr>
              <a:buChar char="–"/>
              <a:defRPr sz="2400">
                <a:solidFill>
                  <a:srgbClr val="000000"/>
                </a:solidFill>
                <a:latin typeface="Arial" charset="0"/>
                <a:cs typeface="Arial" charset="0"/>
              </a:defRPr>
            </a:lvl2pPr>
            <a:lvl3pPr marL="1143000" indent="-228600" algn="l">
              <a:lnSpc>
                <a:spcPct val="90000"/>
              </a:lnSpc>
              <a:spcBef>
                <a:spcPct val="30000"/>
              </a:spcBef>
              <a:spcAft>
                <a:spcPct val="30000"/>
              </a:spcAft>
              <a:buClr>
                <a:schemeClr val="bg2"/>
              </a:buClr>
              <a:buChar char="•"/>
              <a:defRPr sz="2000">
                <a:solidFill>
                  <a:srgbClr val="000000"/>
                </a:solidFill>
                <a:latin typeface="Arial" charset="0"/>
                <a:cs typeface="Arial" charset="0"/>
              </a:defRPr>
            </a:lvl3pPr>
            <a:lvl4pPr marL="16002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4pPr>
            <a:lvl5pPr marL="20574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5pPr>
            <a:lvl6pPr marL="25146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6pPr>
            <a:lvl7pPr marL="29718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7pPr>
            <a:lvl8pPr marL="34290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8pPr>
            <a:lvl9pPr marL="38862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9pPr>
          </a:lstStyle>
          <a:p>
            <a:pPr eaLnBrk="1" hangingPunct="1">
              <a:lnSpc>
                <a:spcPct val="100000"/>
              </a:lnSpc>
              <a:spcBef>
                <a:spcPct val="100000"/>
              </a:spcBef>
              <a:spcAft>
                <a:spcPct val="0"/>
              </a:spcAft>
              <a:buClrTx/>
              <a:buFont typeface="Times New Roman" pitchFamily="18" charset="0"/>
              <a:buNone/>
            </a:pPr>
            <a:r>
              <a:rPr lang="en-US" altLang="de-DE" sz="1600" b="0">
                <a:solidFill>
                  <a:srgbClr val="4B4B4B"/>
                </a:solidFill>
              </a:rPr>
              <a:t>	</a:t>
            </a:r>
            <a:r>
              <a:rPr lang="en-US" altLang="de-DE" sz="1600">
                <a:solidFill>
                  <a:srgbClr val="4B4B4B"/>
                </a:solidFill>
              </a:rPr>
              <a:t>Module and sensor auto-detect function</a:t>
            </a:r>
            <a:r>
              <a:rPr lang="en-US" altLang="de-DE" sz="1600" b="0">
                <a:solidFill>
                  <a:srgbClr val="4B4B4B"/>
                </a:solidFill>
              </a:rPr>
              <a:t> </a:t>
            </a:r>
            <a:br>
              <a:rPr lang="en-US" altLang="de-DE" sz="1600" b="0">
                <a:solidFill>
                  <a:srgbClr val="4B4B4B"/>
                </a:solidFill>
              </a:rPr>
            </a:br>
            <a:r>
              <a:rPr lang="en-US" altLang="de-DE" sz="1600" b="0">
                <a:solidFill>
                  <a:srgbClr val="4B4B4B"/>
                </a:solidFill>
              </a:rPr>
              <a:t>with operating software</a:t>
            </a:r>
          </a:p>
        </p:txBody>
      </p:sp>
      <p:sp>
        <p:nvSpPr>
          <p:cNvPr id="58381" name="Rectangle 13"/>
          <p:cNvSpPr>
            <a:spLocks noChangeArrowheads="1"/>
          </p:cNvSpPr>
          <p:nvPr/>
        </p:nvSpPr>
        <p:spPr bwMode="auto">
          <a:xfrm>
            <a:off x="596900" y="2922588"/>
            <a:ext cx="69516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lnSpc>
                <a:spcPct val="90000"/>
              </a:lnSpc>
              <a:spcBef>
                <a:spcPct val="30000"/>
              </a:spcBef>
              <a:spcAft>
                <a:spcPct val="30000"/>
              </a:spcAft>
              <a:buClr>
                <a:schemeClr val="bg2"/>
              </a:buClr>
              <a:buSzPct val="60000"/>
              <a:buFont typeface="Wingdings" pitchFamily="2" charset="2"/>
              <a:buChar char="l"/>
              <a:defRPr sz="2800">
                <a:solidFill>
                  <a:srgbClr val="000000"/>
                </a:solidFill>
                <a:latin typeface="Arial" charset="0"/>
                <a:cs typeface="Arial" charset="0"/>
              </a:defRPr>
            </a:lvl1pPr>
            <a:lvl2pPr marL="742950" indent="-285750" algn="l">
              <a:lnSpc>
                <a:spcPct val="90000"/>
              </a:lnSpc>
              <a:spcBef>
                <a:spcPct val="30000"/>
              </a:spcBef>
              <a:spcAft>
                <a:spcPct val="30000"/>
              </a:spcAft>
              <a:buClr>
                <a:schemeClr val="bg2"/>
              </a:buClr>
              <a:buChar char="–"/>
              <a:defRPr sz="2400">
                <a:solidFill>
                  <a:srgbClr val="000000"/>
                </a:solidFill>
                <a:latin typeface="Arial" charset="0"/>
                <a:cs typeface="Arial" charset="0"/>
              </a:defRPr>
            </a:lvl2pPr>
            <a:lvl3pPr marL="1143000" indent="-228600" algn="l">
              <a:lnSpc>
                <a:spcPct val="90000"/>
              </a:lnSpc>
              <a:spcBef>
                <a:spcPct val="30000"/>
              </a:spcBef>
              <a:spcAft>
                <a:spcPct val="30000"/>
              </a:spcAft>
              <a:buClr>
                <a:schemeClr val="bg2"/>
              </a:buClr>
              <a:buChar char="•"/>
              <a:defRPr sz="2000">
                <a:solidFill>
                  <a:srgbClr val="000000"/>
                </a:solidFill>
                <a:latin typeface="Arial" charset="0"/>
                <a:cs typeface="Arial" charset="0"/>
              </a:defRPr>
            </a:lvl3pPr>
            <a:lvl4pPr marL="16002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4pPr>
            <a:lvl5pPr marL="20574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5pPr>
            <a:lvl6pPr marL="25146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6pPr>
            <a:lvl7pPr marL="29718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7pPr>
            <a:lvl8pPr marL="34290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8pPr>
            <a:lvl9pPr marL="38862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9pPr>
          </a:lstStyle>
          <a:p>
            <a:pPr eaLnBrk="1" hangingPunct="1">
              <a:lnSpc>
                <a:spcPct val="100000"/>
              </a:lnSpc>
              <a:spcBef>
                <a:spcPct val="100000"/>
              </a:spcBef>
              <a:spcAft>
                <a:spcPct val="0"/>
              </a:spcAft>
              <a:buClrTx/>
              <a:buFont typeface="Times New Roman" pitchFamily="18" charset="0"/>
              <a:buNone/>
            </a:pPr>
            <a:r>
              <a:rPr lang="en-US" altLang="de-DE" sz="1600" b="0">
                <a:solidFill>
                  <a:srgbClr val="4B4B4B"/>
                </a:solidFill>
              </a:rPr>
              <a:t>	</a:t>
            </a:r>
            <a:r>
              <a:rPr lang="en-US" altLang="de-DE" sz="1600">
                <a:solidFill>
                  <a:srgbClr val="4B4B4B"/>
                </a:solidFill>
              </a:rPr>
              <a:t>Mobile display</a:t>
            </a:r>
            <a:r>
              <a:rPr lang="en-US" altLang="de-DE" sz="1600" b="0">
                <a:solidFill>
                  <a:srgbClr val="4B4B4B"/>
                </a:solidFill>
              </a:rPr>
              <a:t> for reading all MPX data on the rack</a:t>
            </a:r>
          </a:p>
        </p:txBody>
      </p:sp>
      <p:sp>
        <p:nvSpPr>
          <p:cNvPr id="58382" name="Rectangle 14"/>
          <p:cNvSpPr>
            <a:spLocks noChangeArrowheads="1"/>
          </p:cNvSpPr>
          <p:nvPr/>
        </p:nvSpPr>
        <p:spPr bwMode="auto">
          <a:xfrm>
            <a:off x="596900" y="3783013"/>
            <a:ext cx="69516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lnSpc>
                <a:spcPct val="90000"/>
              </a:lnSpc>
              <a:spcBef>
                <a:spcPct val="30000"/>
              </a:spcBef>
              <a:spcAft>
                <a:spcPct val="30000"/>
              </a:spcAft>
              <a:buClr>
                <a:schemeClr val="bg2"/>
              </a:buClr>
              <a:buSzPct val="60000"/>
              <a:buFont typeface="Wingdings" pitchFamily="2" charset="2"/>
              <a:buChar char="l"/>
              <a:defRPr sz="2800">
                <a:solidFill>
                  <a:srgbClr val="000000"/>
                </a:solidFill>
                <a:latin typeface="Arial" charset="0"/>
                <a:cs typeface="Arial" charset="0"/>
              </a:defRPr>
            </a:lvl1pPr>
            <a:lvl2pPr marL="742950" indent="-285750" algn="l">
              <a:lnSpc>
                <a:spcPct val="90000"/>
              </a:lnSpc>
              <a:spcBef>
                <a:spcPct val="30000"/>
              </a:spcBef>
              <a:spcAft>
                <a:spcPct val="30000"/>
              </a:spcAft>
              <a:buClr>
                <a:schemeClr val="bg2"/>
              </a:buClr>
              <a:buChar char="–"/>
              <a:defRPr sz="2400">
                <a:solidFill>
                  <a:srgbClr val="000000"/>
                </a:solidFill>
                <a:latin typeface="Arial" charset="0"/>
                <a:cs typeface="Arial" charset="0"/>
              </a:defRPr>
            </a:lvl2pPr>
            <a:lvl3pPr marL="1143000" indent="-228600" algn="l">
              <a:lnSpc>
                <a:spcPct val="90000"/>
              </a:lnSpc>
              <a:spcBef>
                <a:spcPct val="30000"/>
              </a:spcBef>
              <a:spcAft>
                <a:spcPct val="30000"/>
              </a:spcAft>
              <a:buClr>
                <a:schemeClr val="bg2"/>
              </a:buClr>
              <a:buChar char="•"/>
              <a:defRPr sz="2000">
                <a:solidFill>
                  <a:srgbClr val="000000"/>
                </a:solidFill>
                <a:latin typeface="Arial" charset="0"/>
                <a:cs typeface="Arial" charset="0"/>
              </a:defRPr>
            </a:lvl3pPr>
            <a:lvl4pPr marL="16002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4pPr>
            <a:lvl5pPr marL="20574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5pPr>
            <a:lvl6pPr marL="25146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6pPr>
            <a:lvl7pPr marL="29718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7pPr>
            <a:lvl8pPr marL="34290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8pPr>
            <a:lvl9pPr marL="38862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9pPr>
          </a:lstStyle>
          <a:p>
            <a:pPr eaLnBrk="1" hangingPunct="1">
              <a:lnSpc>
                <a:spcPct val="100000"/>
              </a:lnSpc>
              <a:spcBef>
                <a:spcPct val="100000"/>
              </a:spcBef>
              <a:spcAft>
                <a:spcPct val="0"/>
              </a:spcAft>
              <a:buClrTx/>
              <a:buFont typeface="Times New Roman" pitchFamily="18" charset="0"/>
              <a:buNone/>
            </a:pPr>
            <a:r>
              <a:rPr lang="en-US" altLang="de-DE" sz="1600" b="0">
                <a:solidFill>
                  <a:srgbClr val="4B4B4B"/>
                </a:solidFill>
              </a:rPr>
              <a:t>	</a:t>
            </a:r>
            <a:r>
              <a:rPr lang="en-US" altLang="de-DE" sz="1600">
                <a:solidFill>
                  <a:srgbClr val="4B4B4B"/>
                </a:solidFill>
              </a:rPr>
              <a:t>Lowest possible</a:t>
            </a:r>
            <a:r>
              <a:rPr lang="en-US" altLang="de-DE" sz="1600" b="0">
                <a:solidFill>
                  <a:srgbClr val="4B4B4B"/>
                </a:solidFill>
              </a:rPr>
              <a:t> MPX system </a:t>
            </a:r>
            <a:r>
              <a:rPr lang="en-US" altLang="de-DE" sz="1600">
                <a:solidFill>
                  <a:srgbClr val="4B4B4B"/>
                </a:solidFill>
              </a:rPr>
              <a:t>power loss</a:t>
            </a:r>
          </a:p>
        </p:txBody>
      </p:sp>
      <p:sp>
        <p:nvSpPr>
          <p:cNvPr id="58383" name="Rectangle 15"/>
          <p:cNvSpPr>
            <a:spLocks noChangeArrowheads="1"/>
          </p:cNvSpPr>
          <p:nvPr/>
        </p:nvSpPr>
        <p:spPr bwMode="auto">
          <a:xfrm>
            <a:off x="596900" y="4648200"/>
            <a:ext cx="69516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lnSpc>
                <a:spcPct val="90000"/>
              </a:lnSpc>
              <a:spcBef>
                <a:spcPct val="30000"/>
              </a:spcBef>
              <a:spcAft>
                <a:spcPct val="30000"/>
              </a:spcAft>
              <a:buClr>
                <a:schemeClr val="bg2"/>
              </a:buClr>
              <a:buSzPct val="60000"/>
              <a:buFont typeface="Wingdings" pitchFamily="2" charset="2"/>
              <a:buChar char="l"/>
              <a:defRPr sz="2800">
                <a:solidFill>
                  <a:srgbClr val="000000"/>
                </a:solidFill>
                <a:latin typeface="Arial" charset="0"/>
                <a:cs typeface="Arial" charset="0"/>
              </a:defRPr>
            </a:lvl1pPr>
            <a:lvl2pPr marL="742950" indent="-285750" algn="l">
              <a:lnSpc>
                <a:spcPct val="90000"/>
              </a:lnSpc>
              <a:spcBef>
                <a:spcPct val="30000"/>
              </a:spcBef>
              <a:spcAft>
                <a:spcPct val="30000"/>
              </a:spcAft>
              <a:buClr>
                <a:schemeClr val="bg2"/>
              </a:buClr>
              <a:buChar char="–"/>
              <a:defRPr sz="2400">
                <a:solidFill>
                  <a:srgbClr val="000000"/>
                </a:solidFill>
                <a:latin typeface="Arial" charset="0"/>
                <a:cs typeface="Arial" charset="0"/>
              </a:defRPr>
            </a:lvl2pPr>
            <a:lvl3pPr marL="1143000" indent="-228600" algn="l">
              <a:lnSpc>
                <a:spcPct val="90000"/>
              </a:lnSpc>
              <a:spcBef>
                <a:spcPct val="30000"/>
              </a:spcBef>
              <a:spcAft>
                <a:spcPct val="30000"/>
              </a:spcAft>
              <a:buClr>
                <a:schemeClr val="bg2"/>
              </a:buClr>
              <a:buChar char="•"/>
              <a:defRPr sz="2000">
                <a:solidFill>
                  <a:srgbClr val="000000"/>
                </a:solidFill>
                <a:latin typeface="Arial" charset="0"/>
                <a:cs typeface="Arial" charset="0"/>
              </a:defRPr>
            </a:lvl3pPr>
            <a:lvl4pPr marL="16002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4pPr>
            <a:lvl5pPr marL="20574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5pPr>
            <a:lvl6pPr marL="25146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6pPr>
            <a:lvl7pPr marL="29718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7pPr>
            <a:lvl8pPr marL="34290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8pPr>
            <a:lvl9pPr marL="38862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9pPr>
          </a:lstStyle>
          <a:p>
            <a:pPr eaLnBrk="1" hangingPunct="1">
              <a:lnSpc>
                <a:spcPct val="100000"/>
              </a:lnSpc>
              <a:spcBef>
                <a:spcPct val="100000"/>
              </a:spcBef>
              <a:spcAft>
                <a:spcPct val="0"/>
              </a:spcAft>
              <a:buClrTx/>
              <a:buFont typeface="Times New Roman" pitchFamily="18" charset="0"/>
              <a:buNone/>
            </a:pPr>
            <a:r>
              <a:rPr lang="en-US" altLang="de-DE" sz="1600" b="0">
                <a:solidFill>
                  <a:srgbClr val="4B4B4B"/>
                </a:solidFill>
              </a:rPr>
              <a:t>	</a:t>
            </a:r>
            <a:r>
              <a:rPr lang="en-US" altLang="de-DE" sz="1600">
                <a:solidFill>
                  <a:srgbClr val="4B4B4B"/>
                </a:solidFill>
              </a:rPr>
              <a:t>Optical slot space display</a:t>
            </a:r>
            <a:r>
              <a:rPr lang="en-US" altLang="de-DE" sz="1600" b="0">
                <a:solidFill>
                  <a:srgbClr val="4B4B4B"/>
                </a:solidFill>
              </a:rPr>
              <a:t> </a:t>
            </a:r>
            <a:br>
              <a:rPr lang="en-US" altLang="de-DE" sz="1600" b="0">
                <a:solidFill>
                  <a:srgbClr val="4B4B4B"/>
                </a:solidFill>
              </a:rPr>
            </a:br>
            <a:r>
              <a:rPr lang="en-US" altLang="de-DE" sz="1600" b="0">
                <a:solidFill>
                  <a:srgbClr val="4B4B4B"/>
                </a:solidFill>
              </a:rPr>
              <a:t>(easy server slot space identification at the push of a button)</a:t>
            </a:r>
          </a:p>
        </p:txBody>
      </p:sp>
    </p:spTree>
    <p:extLst>
      <p:ext uri="{BB962C8B-B14F-4D97-AF65-F5344CB8AC3E}">
        <p14:creationId xmlns:p14="http://schemas.microsoft.com/office/powerpoint/2010/main" val="2204269138"/>
      </p:ext>
    </p:extLst>
  </p:cSld>
  <p:clrMapOvr>
    <a:masterClrMapping/>
  </p:clrMapOvr>
  <p:transition>
    <p:split orient="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475" y="2078038"/>
            <a:ext cx="1111250"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17"/>
          <p:cNvSpPr txBox="1">
            <a:spLocks noChangeArrowheads="1"/>
          </p:cNvSpPr>
          <p:nvPr/>
        </p:nvSpPr>
        <p:spPr bwMode="auto">
          <a:xfrm>
            <a:off x="7543800" y="1435100"/>
            <a:ext cx="8130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2000">
                <a:solidFill>
                  <a:schemeClr val="tx1"/>
                </a:solidFill>
                <a:latin typeface="DTL Argo T Light" pitchFamily="2" charset="0"/>
                <a:cs typeface="Arial" charset="0"/>
              </a:defRPr>
            </a:lvl1pPr>
            <a:lvl2pPr marL="742950" indent="-285750" eaLnBrk="0" hangingPunct="0">
              <a:spcBef>
                <a:spcPct val="20000"/>
              </a:spcBef>
              <a:buChar char="–"/>
              <a:defRPr sz="2000">
                <a:solidFill>
                  <a:schemeClr val="tx1"/>
                </a:solidFill>
                <a:latin typeface="DTL Argo T Light" pitchFamily="2" charset="0"/>
                <a:cs typeface="Arial" charset="0"/>
              </a:defRPr>
            </a:lvl2pPr>
            <a:lvl3pPr marL="1143000" indent="-228600" eaLnBrk="0" hangingPunct="0">
              <a:spcBef>
                <a:spcPct val="20000"/>
              </a:spcBef>
              <a:buChar char="•"/>
              <a:defRPr sz="2000">
                <a:solidFill>
                  <a:schemeClr val="tx1"/>
                </a:solidFill>
                <a:latin typeface="DTL Argo T Light" pitchFamily="2" charset="0"/>
                <a:cs typeface="Arial" charset="0"/>
              </a:defRPr>
            </a:lvl3pPr>
            <a:lvl4pPr marL="1600200" indent="-228600" eaLnBrk="0" hangingPunct="0">
              <a:spcBef>
                <a:spcPct val="20000"/>
              </a:spcBef>
              <a:buChar char="–"/>
              <a:defRPr sz="2000">
                <a:solidFill>
                  <a:schemeClr val="tx1"/>
                </a:solidFill>
                <a:latin typeface="DTL Argo T Light" pitchFamily="2" charset="0"/>
                <a:cs typeface="Arial" charset="0"/>
              </a:defRPr>
            </a:lvl4pPr>
            <a:lvl5pPr marL="2057400" indent="-228600" eaLnBrk="0" hangingPunct="0">
              <a:spcBef>
                <a:spcPct val="20000"/>
              </a:spcBef>
              <a:buChar char="»"/>
              <a:defRPr sz="2000">
                <a:solidFill>
                  <a:schemeClr val="tx1"/>
                </a:solidFill>
                <a:latin typeface="DTL Argo T Light" pitchFamily="2" charset="0"/>
                <a:cs typeface="Arial" charset="0"/>
              </a:defRPr>
            </a:lvl5pPr>
            <a:lvl6pPr marL="2514600" indent="-2286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eaLnBrk="1" hangingPunct="1">
              <a:spcBef>
                <a:spcPct val="0"/>
              </a:spcBef>
            </a:pPr>
            <a:r>
              <a:rPr lang="en-US" altLang="de-DE" sz="2800" b="1" dirty="0" smtClean="0">
                <a:solidFill>
                  <a:srgbClr val="0F245F"/>
                </a:solidFill>
                <a:latin typeface="DTL Argo T" pitchFamily="2" charset="0"/>
              </a:rPr>
              <a:t>Server</a:t>
            </a:r>
            <a:endParaRPr lang="en-US" altLang="de-DE" sz="1600" dirty="0" smtClean="0">
              <a:solidFill>
                <a:srgbClr val="0F245F"/>
              </a:solidFill>
              <a:latin typeface="DTL Argo T" pitchFamily="2" charset="0"/>
            </a:endParaRPr>
          </a:p>
        </p:txBody>
      </p:sp>
      <p:pic>
        <p:nvPicPr>
          <p:cNvPr id="8" name="Picture 20" descr="sun_v2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1875" y="2997200"/>
            <a:ext cx="1474788"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17"/>
          <p:cNvSpPr txBox="1">
            <a:spLocks noChangeArrowheads="1"/>
          </p:cNvSpPr>
          <p:nvPr/>
        </p:nvSpPr>
        <p:spPr bwMode="auto">
          <a:xfrm>
            <a:off x="5246688" y="1460500"/>
            <a:ext cx="1374094" cy="781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2000">
                <a:solidFill>
                  <a:schemeClr val="tx1"/>
                </a:solidFill>
                <a:latin typeface="DTL Argo T Light" pitchFamily="2" charset="0"/>
                <a:cs typeface="Arial" charset="0"/>
              </a:defRPr>
            </a:lvl1pPr>
            <a:lvl2pPr marL="742950" indent="-285750" eaLnBrk="0" hangingPunct="0">
              <a:spcBef>
                <a:spcPct val="20000"/>
              </a:spcBef>
              <a:buChar char="–"/>
              <a:defRPr sz="2000">
                <a:solidFill>
                  <a:schemeClr val="tx1"/>
                </a:solidFill>
                <a:latin typeface="DTL Argo T Light" pitchFamily="2" charset="0"/>
                <a:cs typeface="Arial" charset="0"/>
              </a:defRPr>
            </a:lvl2pPr>
            <a:lvl3pPr marL="1143000" indent="-228600" eaLnBrk="0" hangingPunct="0">
              <a:spcBef>
                <a:spcPct val="20000"/>
              </a:spcBef>
              <a:buChar char="•"/>
              <a:defRPr sz="2000">
                <a:solidFill>
                  <a:schemeClr val="tx1"/>
                </a:solidFill>
                <a:latin typeface="DTL Argo T Light" pitchFamily="2" charset="0"/>
                <a:cs typeface="Arial" charset="0"/>
              </a:defRPr>
            </a:lvl3pPr>
            <a:lvl4pPr marL="1600200" indent="-228600" eaLnBrk="0" hangingPunct="0">
              <a:spcBef>
                <a:spcPct val="20000"/>
              </a:spcBef>
              <a:buChar char="–"/>
              <a:defRPr sz="2000">
                <a:solidFill>
                  <a:schemeClr val="tx1"/>
                </a:solidFill>
                <a:latin typeface="DTL Argo T Light" pitchFamily="2" charset="0"/>
                <a:cs typeface="Arial" charset="0"/>
              </a:defRPr>
            </a:lvl4pPr>
            <a:lvl5pPr marL="2057400" indent="-228600" eaLnBrk="0" hangingPunct="0">
              <a:spcBef>
                <a:spcPct val="20000"/>
              </a:spcBef>
              <a:buChar char="»"/>
              <a:defRPr sz="2000">
                <a:solidFill>
                  <a:schemeClr val="tx1"/>
                </a:solidFill>
                <a:latin typeface="DTL Argo T Light" pitchFamily="2" charset="0"/>
                <a:cs typeface="Arial" charset="0"/>
              </a:defRPr>
            </a:lvl5pPr>
            <a:lvl6pPr marL="2514600" indent="-2286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eaLnBrk="1" hangingPunct="1">
              <a:lnSpc>
                <a:spcPct val="80000"/>
              </a:lnSpc>
              <a:spcBef>
                <a:spcPct val="0"/>
              </a:spcBef>
            </a:pPr>
            <a:r>
              <a:rPr lang="en-US" altLang="de-DE" sz="2800" b="1" dirty="0" smtClean="0">
                <a:solidFill>
                  <a:srgbClr val="0F245F"/>
                </a:solidFill>
                <a:latin typeface="DTL Argo T" pitchFamily="2" charset="0"/>
              </a:rPr>
              <a:t>Rack PDU </a:t>
            </a:r>
            <a:r>
              <a:rPr lang="en-US" altLang="de-DE" sz="2800" dirty="0" smtClean="0">
                <a:solidFill>
                  <a:srgbClr val="0F245F"/>
                </a:solidFill>
                <a:latin typeface="DTL Argo T" pitchFamily="2" charset="0"/>
              </a:rPr>
              <a:t/>
            </a:r>
            <a:br>
              <a:rPr lang="en-US" altLang="de-DE" sz="2800" dirty="0" smtClean="0">
                <a:solidFill>
                  <a:srgbClr val="0F245F"/>
                </a:solidFill>
                <a:latin typeface="DTL Argo T" pitchFamily="2" charset="0"/>
              </a:rPr>
            </a:br>
            <a:endParaRPr lang="en-US" altLang="de-DE" sz="2800" dirty="0" smtClean="0">
              <a:solidFill>
                <a:srgbClr val="0F245F"/>
              </a:solidFill>
              <a:latin typeface="DTL Argo T" pitchFamily="2" charset="0"/>
            </a:endParaRPr>
          </a:p>
        </p:txBody>
      </p:sp>
      <p:sp>
        <p:nvSpPr>
          <p:cNvPr id="10" name="Text Box 17"/>
          <p:cNvSpPr txBox="1">
            <a:spLocks noChangeArrowheads="1"/>
          </p:cNvSpPr>
          <p:nvPr/>
        </p:nvSpPr>
        <p:spPr bwMode="auto">
          <a:xfrm>
            <a:off x="3489325" y="1473200"/>
            <a:ext cx="1285929" cy="8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nSpc>
                <a:spcPct val="80000"/>
              </a:lnSpc>
              <a:spcBef>
                <a:spcPct val="0"/>
              </a:spcBef>
              <a:defRPr sz="2800" b="1">
                <a:solidFill>
                  <a:srgbClr val="0F245F"/>
                </a:solidFill>
                <a:latin typeface="DTL Argo T" pitchFamily="2" charset="0"/>
                <a:cs typeface="Arial" charset="0"/>
              </a:defRPr>
            </a:lvl1pPr>
            <a:lvl2pPr marL="742950" indent="-285750" eaLnBrk="0" hangingPunct="0">
              <a:spcBef>
                <a:spcPct val="20000"/>
              </a:spcBef>
              <a:buChar char="–"/>
              <a:defRPr sz="2000">
                <a:latin typeface="DTL Argo T Light" pitchFamily="2" charset="0"/>
                <a:cs typeface="Arial" charset="0"/>
              </a:defRPr>
            </a:lvl2pPr>
            <a:lvl3pPr marL="1143000" indent="-228600" eaLnBrk="0" hangingPunct="0">
              <a:spcBef>
                <a:spcPct val="20000"/>
              </a:spcBef>
              <a:buChar char="•"/>
              <a:defRPr sz="2000">
                <a:latin typeface="DTL Argo T Light" pitchFamily="2" charset="0"/>
                <a:cs typeface="Arial" charset="0"/>
              </a:defRPr>
            </a:lvl3pPr>
            <a:lvl4pPr marL="1600200" indent="-228600" eaLnBrk="0" hangingPunct="0">
              <a:spcBef>
                <a:spcPct val="20000"/>
              </a:spcBef>
              <a:buChar char="–"/>
              <a:defRPr sz="2000">
                <a:latin typeface="DTL Argo T Light" pitchFamily="2" charset="0"/>
                <a:cs typeface="Arial" charset="0"/>
              </a:defRPr>
            </a:lvl4pPr>
            <a:lvl5pPr marL="2057400" indent="-228600" eaLnBrk="0" hangingPunct="0">
              <a:spcBef>
                <a:spcPct val="20000"/>
              </a:spcBef>
              <a:buChar char="»"/>
              <a:defRPr sz="2000">
                <a:latin typeface="DTL Argo T Light" pitchFamily="2" charset="0"/>
                <a:cs typeface="Arial" charset="0"/>
              </a:defRPr>
            </a:lvl5pPr>
            <a:lvl6pPr marL="2514600" indent="-228600" eaLnBrk="0" fontAlgn="base" hangingPunct="0">
              <a:spcBef>
                <a:spcPct val="20000"/>
              </a:spcBef>
              <a:spcAft>
                <a:spcPct val="0"/>
              </a:spcAft>
              <a:buChar char="»"/>
              <a:defRPr sz="2000">
                <a:latin typeface="DTL Argo T Light" pitchFamily="2" charset="0"/>
                <a:cs typeface="Arial" charset="0"/>
              </a:defRPr>
            </a:lvl6pPr>
            <a:lvl7pPr marL="2971800" indent="-228600" eaLnBrk="0" fontAlgn="base" hangingPunct="0">
              <a:spcBef>
                <a:spcPct val="20000"/>
              </a:spcBef>
              <a:spcAft>
                <a:spcPct val="0"/>
              </a:spcAft>
              <a:buChar char="»"/>
              <a:defRPr sz="2000">
                <a:latin typeface="DTL Argo T Light" pitchFamily="2" charset="0"/>
                <a:cs typeface="Arial" charset="0"/>
              </a:defRPr>
            </a:lvl7pPr>
            <a:lvl8pPr marL="3429000" indent="-228600" eaLnBrk="0" fontAlgn="base" hangingPunct="0">
              <a:spcBef>
                <a:spcPct val="20000"/>
              </a:spcBef>
              <a:spcAft>
                <a:spcPct val="0"/>
              </a:spcAft>
              <a:buChar char="»"/>
              <a:defRPr sz="2000">
                <a:latin typeface="DTL Argo T Light" pitchFamily="2" charset="0"/>
                <a:cs typeface="Arial" charset="0"/>
              </a:defRPr>
            </a:lvl8pPr>
            <a:lvl9pPr marL="3886200" indent="-228600" eaLnBrk="0" fontAlgn="base" hangingPunct="0">
              <a:spcBef>
                <a:spcPct val="20000"/>
              </a:spcBef>
              <a:spcAft>
                <a:spcPct val="0"/>
              </a:spcAft>
              <a:buChar char="»"/>
              <a:defRPr sz="2000">
                <a:latin typeface="DTL Argo T Light" pitchFamily="2" charset="0"/>
                <a:cs typeface="Arial" charset="0"/>
              </a:defRPr>
            </a:lvl9pPr>
          </a:lstStyle>
          <a:p>
            <a:r>
              <a:rPr lang="en-US" altLang="de-DE" dirty="0"/>
              <a:t>PDU Rack</a:t>
            </a:r>
            <a:br>
              <a:rPr lang="en-US" altLang="de-DE" dirty="0"/>
            </a:br>
            <a:endParaRPr lang="en-US" altLang="de-DE" dirty="0"/>
          </a:p>
        </p:txBody>
      </p:sp>
      <p:sp>
        <p:nvSpPr>
          <p:cNvPr id="11" name="Text Box 17"/>
          <p:cNvSpPr txBox="1">
            <a:spLocks noChangeArrowheads="1"/>
          </p:cNvSpPr>
          <p:nvPr/>
        </p:nvSpPr>
        <p:spPr bwMode="auto">
          <a:xfrm>
            <a:off x="1682750" y="1474788"/>
            <a:ext cx="633507" cy="781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2000">
                <a:solidFill>
                  <a:schemeClr val="tx1"/>
                </a:solidFill>
                <a:latin typeface="DTL Argo T Light" pitchFamily="2" charset="0"/>
                <a:cs typeface="Arial" charset="0"/>
              </a:defRPr>
            </a:lvl1pPr>
            <a:lvl2pPr marL="742950" indent="-285750" eaLnBrk="0" hangingPunct="0">
              <a:spcBef>
                <a:spcPct val="20000"/>
              </a:spcBef>
              <a:buChar char="–"/>
              <a:defRPr sz="2000">
                <a:solidFill>
                  <a:schemeClr val="tx1"/>
                </a:solidFill>
                <a:latin typeface="DTL Argo T Light" pitchFamily="2" charset="0"/>
                <a:cs typeface="Arial" charset="0"/>
              </a:defRPr>
            </a:lvl2pPr>
            <a:lvl3pPr marL="1143000" indent="-228600" eaLnBrk="0" hangingPunct="0">
              <a:spcBef>
                <a:spcPct val="20000"/>
              </a:spcBef>
              <a:buChar char="•"/>
              <a:defRPr sz="2000">
                <a:solidFill>
                  <a:schemeClr val="tx1"/>
                </a:solidFill>
                <a:latin typeface="DTL Argo T Light" pitchFamily="2" charset="0"/>
                <a:cs typeface="Arial" charset="0"/>
              </a:defRPr>
            </a:lvl3pPr>
            <a:lvl4pPr marL="1600200" indent="-228600" eaLnBrk="0" hangingPunct="0">
              <a:spcBef>
                <a:spcPct val="20000"/>
              </a:spcBef>
              <a:buChar char="–"/>
              <a:defRPr sz="2000">
                <a:solidFill>
                  <a:schemeClr val="tx1"/>
                </a:solidFill>
                <a:latin typeface="DTL Argo T Light" pitchFamily="2" charset="0"/>
                <a:cs typeface="Arial" charset="0"/>
              </a:defRPr>
            </a:lvl4pPr>
            <a:lvl5pPr marL="2057400" indent="-228600" eaLnBrk="0" hangingPunct="0">
              <a:spcBef>
                <a:spcPct val="20000"/>
              </a:spcBef>
              <a:buChar char="»"/>
              <a:defRPr sz="2000">
                <a:solidFill>
                  <a:schemeClr val="tx1"/>
                </a:solidFill>
                <a:latin typeface="DTL Argo T Light" pitchFamily="2" charset="0"/>
                <a:cs typeface="Arial" charset="0"/>
              </a:defRPr>
            </a:lvl5pPr>
            <a:lvl6pPr marL="2514600" indent="-2286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eaLnBrk="1" hangingPunct="1">
              <a:lnSpc>
                <a:spcPct val="80000"/>
              </a:lnSpc>
              <a:spcBef>
                <a:spcPct val="0"/>
              </a:spcBef>
            </a:pPr>
            <a:r>
              <a:rPr lang="en-US" altLang="de-DE" sz="2800" b="1" dirty="0" smtClean="0">
                <a:solidFill>
                  <a:srgbClr val="0F245F"/>
                </a:solidFill>
                <a:latin typeface="DTL Argo T" pitchFamily="2" charset="0"/>
              </a:rPr>
              <a:t>UPS</a:t>
            </a:r>
            <a:r>
              <a:rPr lang="en-US" altLang="de-DE" sz="2800" dirty="0" smtClean="0">
                <a:solidFill>
                  <a:srgbClr val="0F245F"/>
                </a:solidFill>
                <a:latin typeface="DTL Argo T" pitchFamily="2" charset="0"/>
              </a:rPr>
              <a:t/>
            </a:r>
            <a:br>
              <a:rPr lang="en-US" altLang="de-DE" sz="2800" dirty="0" smtClean="0">
                <a:solidFill>
                  <a:srgbClr val="0F245F"/>
                </a:solidFill>
                <a:latin typeface="DTL Argo T" pitchFamily="2" charset="0"/>
              </a:rPr>
            </a:br>
            <a:endParaRPr lang="en-US" altLang="de-DE" sz="2800" dirty="0" smtClean="0">
              <a:solidFill>
                <a:srgbClr val="0F245F"/>
              </a:solidFill>
              <a:latin typeface="DTL Argo T" pitchFamily="2" charset="0"/>
            </a:endParaRPr>
          </a:p>
        </p:txBody>
      </p:sp>
      <p:pic>
        <p:nvPicPr>
          <p:cNvPr id="12" name="Picture 25" descr="Liebert%20MPX_strip%20Roll%20Up"/>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45088" y="2044700"/>
            <a:ext cx="1014412"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7" descr="Liebert-APM-UPS-3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8113" y="2081213"/>
            <a:ext cx="1147762"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 name="Group 41"/>
          <p:cNvGrpSpPr>
            <a:grpSpLocks/>
          </p:cNvGrpSpPr>
          <p:nvPr/>
        </p:nvGrpSpPr>
        <p:grpSpPr bwMode="auto">
          <a:xfrm>
            <a:off x="1951038" y="4565650"/>
            <a:ext cx="436562" cy="849313"/>
            <a:chOff x="1200" y="2862"/>
            <a:chExt cx="275" cy="535"/>
          </a:xfrm>
        </p:grpSpPr>
        <p:sp>
          <p:nvSpPr>
            <p:cNvPr id="15" name="AutoShape 53"/>
            <p:cNvSpPr>
              <a:spLocks noChangeArrowheads="1"/>
            </p:cNvSpPr>
            <p:nvPr/>
          </p:nvSpPr>
          <p:spPr bwMode="auto">
            <a:xfrm rot="-2700000">
              <a:off x="1326" y="2862"/>
              <a:ext cx="149" cy="419"/>
            </a:xfrm>
            <a:prstGeom prst="upArrow">
              <a:avLst>
                <a:gd name="adj1" fmla="val 50000"/>
                <a:gd name="adj2" fmla="val 70302"/>
              </a:avLst>
            </a:prstGeom>
            <a:solidFill>
              <a:srgbClr val="DDDDDD">
                <a:alpha val="50195"/>
              </a:srgbClr>
            </a:solidFill>
            <a:ln w="9525" cap="rnd">
              <a:solidFill>
                <a:srgbClr val="808080"/>
              </a:solidFill>
              <a:prstDash val="sysDot"/>
              <a:miter lim="800000"/>
              <a:headEnd/>
              <a:tailEnd/>
            </a:ln>
          </p:spPr>
          <p:txBody>
            <a:bodyPr wrap="none" anchor="ctr"/>
            <a:lstStyle>
              <a:lvl1pPr defTabSz="457200" eaLnBrk="0" hangingPunct="0">
                <a:spcBef>
                  <a:spcPct val="20000"/>
                </a:spcBef>
                <a:defRPr sz="2000">
                  <a:solidFill>
                    <a:schemeClr val="tx1"/>
                  </a:solidFill>
                  <a:latin typeface="DTL Argo T Light" pitchFamily="2" charset="0"/>
                  <a:cs typeface="Arial" charset="0"/>
                </a:defRPr>
              </a:lvl1pPr>
              <a:lvl2pPr marL="742950" indent="-285750" defTabSz="457200" eaLnBrk="0" hangingPunct="0">
                <a:spcBef>
                  <a:spcPct val="20000"/>
                </a:spcBef>
                <a:buChar char="–"/>
                <a:defRPr sz="2000">
                  <a:solidFill>
                    <a:schemeClr val="tx1"/>
                  </a:solidFill>
                  <a:latin typeface="DTL Argo T Light" pitchFamily="2" charset="0"/>
                  <a:cs typeface="Arial" charset="0"/>
                </a:defRPr>
              </a:lvl2pPr>
              <a:lvl3pPr marL="1143000" indent="-228600" defTabSz="457200" eaLnBrk="0" hangingPunct="0">
                <a:spcBef>
                  <a:spcPct val="20000"/>
                </a:spcBef>
                <a:buChar char="•"/>
                <a:defRPr sz="2000">
                  <a:solidFill>
                    <a:schemeClr val="tx1"/>
                  </a:solidFill>
                  <a:latin typeface="DTL Argo T Light" pitchFamily="2" charset="0"/>
                  <a:cs typeface="Arial" charset="0"/>
                </a:defRPr>
              </a:lvl3pPr>
              <a:lvl4pPr marL="1600200" indent="-228600" defTabSz="457200" eaLnBrk="0" hangingPunct="0">
                <a:spcBef>
                  <a:spcPct val="20000"/>
                </a:spcBef>
                <a:buChar char="–"/>
                <a:defRPr sz="2000">
                  <a:solidFill>
                    <a:schemeClr val="tx1"/>
                  </a:solidFill>
                  <a:latin typeface="DTL Argo T Light" pitchFamily="2" charset="0"/>
                  <a:cs typeface="Arial" charset="0"/>
                </a:defRPr>
              </a:lvl4pPr>
              <a:lvl5pPr marL="2057400" indent="-228600" defTabSz="457200" eaLnBrk="0" hangingPunct="0">
                <a:spcBef>
                  <a:spcPct val="20000"/>
                </a:spcBef>
                <a:buChar char="»"/>
                <a:defRPr sz="2000">
                  <a:solidFill>
                    <a:schemeClr val="tx1"/>
                  </a:solidFill>
                  <a:latin typeface="DTL Argo T Light" pitchFamily="2" charset="0"/>
                  <a:cs typeface="Arial" charset="0"/>
                </a:defRPr>
              </a:lvl5pPr>
              <a:lvl6pPr marL="25146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marL="0" marR="0" lvl="0" indent="0" defTabSz="457200" eaLnBrk="1" fontAlgn="auto" latinLnBrk="0" hangingPunct="1">
                <a:lnSpc>
                  <a:spcPct val="100000"/>
                </a:lnSpc>
                <a:spcBef>
                  <a:spcPct val="0"/>
                </a:spcBef>
                <a:spcAft>
                  <a:spcPts val="0"/>
                </a:spcAft>
                <a:buClrTx/>
                <a:buSzTx/>
                <a:buFontTx/>
                <a:buNone/>
                <a:tabLst/>
                <a:defRPr/>
              </a:pPr>
              <a:endParaRPr kumimoji="0" lang="de-DE" altLang="de-DE" sz="1800" b="0" i="0" u="none" strike="noStrike" kern="0" cap="none" spc="0" normalizeH="0" baseline="0" noProof="0" smtClean="0">
                <a:ln>
                  <a:noFill/>
                </a:ln>
                <a:solidFill>
                  <a:srgbClr val="000000"/>
                </a:solidFill>
                <a:effectLst/>
                <a:uLnTx/>
                <a:uFillTx/>
                <a:latin typeface="Arial" charset="0"/>
                <a:cs typeface="Arial" charset="0"/>
              </a:endParaRPr>
            </a:p>
          </p:txBody>
        </p:sp>
        <p:sp>
          <p:nvSpPr>
            <p:cNvPr id="16" name="AutoShape 54"/>
            <p:cNvSpPr>
              <a:spLocks noChangeArrowheads="1"/>
            </p:cNvSpPr>
            <p:nvPr/>
          </p:nvSpPr>
          <p:spPr bwMode="auto">
            <a:xfrm rot="8100000">
              <a:off x="1200" y="2967"/>
              <a:ext cx="153" cy="430"/>
            </a:xfrm>
            <a:prstGeom prst="upArrow">
              <a:avLst>
                <a:gd name="adj1" fmla="val 50000"/>
                <a:gd name="adj2" fmla="val 70261"/>
              </a:avLst>
            </a:prstGeom>
            <a:solidFill>
              <a:srgbClr val="DDDDDD">
                <a:alpha val="50195"/>
              </a:srgbClr>
            </a:solidFill>
            <a:ln w="9525" cap="rnd">
              <a:solidFill>
                <a:srgbClr val="C0C0C0"/>
              </a:solidFill>
              <a:prstDash val="sysDot"/>
              <a:miter lim="800000"/>
              <a:headEnd/>
              <a:tailEnd/>
            </a:ln>
          </p:spPr>
          <p:txBody>
            <a:bodyPr rot="10800000" wrap="none" anchor="ctr"/>
            <a:lstStyle>
              <a:lvl1pPr defTabSz="457200" eaLnBrk="0" hangingPunct="0">
                <a:spcBef>
                  <a:spcPct val="20000"/>
                </a:spcBef>
                <a:defRPr sz="2000">
                  <a:solidFill>
                    <a:schemeClr val="tx1"/>
                  </a:solidFill>
                  <a:latin typeface="DTL Argo T Light" pitchFamily="2" charset="0"/>
                  <a:cs typeface="Arial" charset="0"/>
                </a:defRPr>
              </a:lvl1pPr>
              <a:lvl2pPr marL="742950" indent="-285750" defTabSz="457200" eaLnBrk="0" hangingPunct="0">
                <a:spcBef>
                  <a:spcPct val="20000"/>
                </a:spcBef>
                <a:buChar char="–"/>
                <a:defRPr sz="2000">
                  <a:solidFill>
                    <a:schemeClr val="tx1"/>
                  </a:solidFill>
                  <a:latin typeface="DTL Argo T Light" pitchFamily="2" charset="0"/>
                  <a:cs typeface="Arial" charset="0"/>
                </a:defRPr>
              </a:lvl2pPr>
              <a:lvl3pPr marL="1143000" indent="-228600" defTabSz="457200" eaLnBrk="0" hangingPunct="0">
                <a:spcBef>
                  <a:spcPct val="20000"/>
                </a:spcBef>
                <a:buChar char="•"/>
                <a:defRPr sz="2000">
                  <a:solidFill>
                    <a:schemeClr val="tx1"/>
                  </a:solidFill>
                  <a:latin typeface="DTL Argo T Light" pitchFamily="2" charset="0"/>
                  <a:cs typeface="Arial" charset="0"/>
                </a:defRPr>
              </a:lvl3pPr>
              <a:lvl4pPr marL="1600200" indent="-228600" defTabSz="457200" eaLnBrk="0" hangingPunct="0">
                <a:spcBef>
                  <a:spcPct val="20000"/>
                </a:spcBef>
                <a:buChar char="–"/>
                <a:defRPr sz="2000">
                  <a:solidFill>
                    <a:schemeClr val="tx1"/>
                  </a:solidFill>
                  <a:latin typeface="DTL Argo T Light" pitchFamily="2" charset="0"/>
                  <a:cs typeface="Arial" charset="0"/>
                </a:defRPr>
              </a:lvl4pPr>
              <a:lvl5pPr marL="2057400" indent="-228600" defTabSz="457200" eaLnBrk="0" hangingPunct="0">
                <a:spcBef>
                  <a:spcPct val="20000"/>
                </a:spcBef>
                <a:buChar char="»"/>
                <a:defRPr sz="2000">
                  <a:solidFill>
                    <a:schemeClr val="tx1"/>
                  </a:solidFill>
                  <a:latin typeface="DTL Argo T Light" pitchFamily="2" charset="0"/>
                  <a:cs typeface="Arial" charset="0"/>
                </a:defRPr>
              </a:lvl5pPr>
              <a:lvl6pPr marL="25146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marL="0" marR="0" lvl="0" indent="0" defTabSz="457200" eaLnBrk="1" fontAlgn="auto" latinLnBrk="0" hangingPunct="1">
                <a:lnSpc>
                  <a:spcPct val="100000"/>
                </a:lnSpc>
                <a:spcBef>
                  <a:spcPct val="0"/>
                </a:spcBef>
                <a:spcAft>
                  <a:spcPts val="0"/>
                </a:spcAft>
                <a:buClrTx/>
                <a:buSzTx/>
                <a:buFontTx/>
                <a:buNone/>
                <a:tabLst/>
                <a:defRPr/>
              </a:pPr>
              <a:endParaRPr kumimoji="0" lang="de-DE" altLang="de-DE" sz="1800" b="0" i="0" u="none" strike="noStrike" kern="0" cap="none" spc="0" normalizeH="0" baseline="0" noProof="0" smtClean="0">
                <a:ln>
                  <a:noFill/>
                </a:ln>
                <a:solidFill>
                  <a:srgbClr val="000000"/>
                </a:solidFill>
                <a:effectLst/>
                <a:uLnTx/>
                <a:uFillTx/>
                <a:latin typeface="Arial" charset="0"/>
                <a:cs typeface="Arial" charset="0"/>
              </a:endParaRPr>
            </a:p>
          </p:txBody>
        </p:sp>
      </p:grpSp>
      <p:sp>
        <p:nvSpPr>
          <p:cNvPr id="17" name="Text Box 42"/>
          <p:cNvSpPr txBox="1">
            <a:spLocks noChangeArrowheads="1"/>
          </p:cNvSpPr>
          <p:nvPr/>
        </p:nvSpPr>
        <p:spPr bwMode="auto">
          <a:xfrm>
            <a:off x="-12700" y="3000375"/>
            <a:ext cx="8001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2000">
                <a:solidFill>
                  <a:schemeClr val="tx1"/>
                </a:solidFill>
                <a:latin typeface="DTL Argo T Light" pitchFamily="2" charset="0"/>
                <a:cs typeface="Arial" charset="0"/>
              </a:defRPr>
            </a:lvl1pPr>
            <a:lvl2pPr marL="742950" indent="-285750" eaLnBrk="0" hangingPunct="0">
              <a:spcBef>
                <a:spcPct val="20000"/>
              </a:spcBef>
              <a:buChar char="–"/>
              <a:defRPr sz="2000">
                <a:solidFill>
                  <a:schemeClr val="tx1"/>
                </a:solidFill>
                <a:latin typeface="DTL Argo T Light" pitchFamily="2" charset="0"/>
                <a:cs typeface="Arial" charset="0"/>
              </a:defRPr>
            </a:lvl2pPr>
            <a:lvl3pPr marL="1143000" indent="-228600" eaLnBrk="0" hangingPunct="0">
              <a:spcBef>
                <a:spcPct val="20000"/>
              </a:spcBef>
              <a:buChar char="•"/>
              <a:defRPr sz="2000">
                <a:solidFill>
                  <a:schemeClr val="tx1"/>
                </a:solidFill>
                <a:latin typeface="DTL Argo T Light" pitchFamily="2" charset="0"/>
                <a:cs typeface="Arial" charset="0"/>
              </a:defRPr>
            </a:lvl3pPr>
            <a:lvl4pPr marL="1600200" indent="-228600" eaLnBrk="0" hangingPunct="0">
              <a:spcBef>
                <a:spcPct val="20000"/>
              </a:spcBef>
              <a:buChar char="–"/>
              <a:defRPr sz="2000">
                <a:solidFill>
                  <a:schemeClr val="tx1"/>
                </a:solidFill>
                <a:latin typeface="DTL Argo T Light" pitchFamily="2" charset="0"/>
                <a:cs typeface="Arial" charset="0"/>
              </a:defRPr>
            </a:lvl4pPr>
            <a:lvl5pPr marL="2057400" indent="-228600" eaLnBrk="0" hangingPunct="0">
              <a:spcBef>
                <a:spcPct val="20000"/>
              </a:spcBef>
              <a:buChar char="»"/>
              <a:defRPr sz="2000">
                <a:solidFill>
                  <a:schemeClr val="tx1"/>
                </a:solidFill>
                <a:latin typeface="DTL Argo T Light" pitchFamily="2" charset="0"/>
                <a:cs typeface="Arial" charset="0"/>
              </a:defRPr>
            </a:lvl5pPr>
            <a:lvl6pPr marL="2514600" indent="-2286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de-DE" sz="1800" b="0" i="0" u="none" strike="noStrike" kern="0" cap="none" spc="0" normalizeH="0" baseline="0" noProof="0" smtClean="0">
                <a:ln>
                  <a:noFill/>
                </a:ln>
                <a:solidFill>
                  <a:srgbClr val="FFFFFF"/>
                </a:solidFill>
                <a:effectLst/>
                <a:uLnTx/>
                <a:uFillTx/>
                <a:latin typeface="DTL Argo T Light" pitchFamily="2" charset="0"/>
                <a:cs typeface="Arial" charset="0"/>
              </a:rPr>
              <a:t>Power</a:t>
            </a:r>
          </a:p>
        </p:txBody>
      </p:sp>
      <p:sp>
        <p:nvSpPr>
          <p:cNvPr id="18" name="Text Box 48"/>
          <p:cNvSpPr txBox="1">
            <a:spLocks noChangeArrowheads="1"/>
          </p:cNvSpPr>
          <p:nvPr/>
        </p:nvSpPr>
        <p:spPr bwMode="auto">
          <a:xfrm>
            <a:off x="2530475" y="3044825"/>
            <a:ext cx="59531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2000">
                <a:solidFill>
                  <a:schemeClr val="tx1"/>
                </a:solidFill>
                <a:latin typeface="DTL Argo T Light" pitchFamily="2" charset="0"/>
                <a:cs typeface="Arial" charset="0"/>
              </a:defRPr>
            </a:lvl1pPr>
            <a:lvl2pPr marL="742950" indent="-285750" eaLnBrk="0" hangingPunct="0">
              <a:spcBef>
                <a:spcPct val="20000"/>
              </a:spcBef>
              <a:buChar char="–"/>
              <a:defRPr sz="2000">
                <a:solidFill>
                  <a:schemeClr val="tx1"/>
                </a:solidFill>
                <a:latin typeface="DTL Argo T Light" pitchFamily="2" charset="0"/>
                <a:cs typeface="Arial" charset="0"/>
              </a:defRPr>
            </a:lvl2pPr>
            <a:lvl3pPr marL="1143000" indent="-228600" eaLnBrk="0" hangingPunct="0">
              <a:spcBef>
                <a:spcPct val="20000"/>
              </a:spcBef>
              <a:buChar char="•"/>
              <a:defRPr sz="2000">
                <a:solidFill>
                  <a:schemeClr val="tx1"/>
                </a:solidFill>
                <a:latin typeface="DTL Argo T Light" pitchFamily="2" charset="0"/>
                <a:cs typeface="Arial" charset="0"/>
              </a:defRPr>
            </a:lvl3pPr>
            <a:lvl4pPr marL="1600200" indent="-228600" eaLnBrk="0" hangingPunct="0">
              <a:spcBef>
                <a:spcPct val="20000"/>
              </a:spcBef>
              <a:buChar char="–"/>
              <a:defRPr sz="2000">
                <a:solidFill>
                  <a:schemeClr val="tx1"/>
                </a:solidFill>
                <a:latin typeface="DTL Argo T Light" pitchFamily="2" charset="0"/>
                <a:cs typeface="Arial" charset="0"/>
              </a:defRPr>
            </a:lvl4pPr>
            <a:lvl5pPr marL="2057400" indent="-228600" eaLnBrk="0" hangingPunct="0">
              <a:spcBef>
                <a:spcPct val="20000"/>
              </a:spcBef>
              <a:buChar char="»"/>
              <a:defRPr sz="2000">
                <a:solidFill>
                  <a:schemeClr val="tx1"/>
                </a:solidFill>
                <a:latin typeface="DTL Argo T Light" pitchFamily="2" charset="0"/>
                <a:cs typeface="Arial" charset="0"/>
              </a:defRPr>
            </a:lvl5pPr>
            <a:lvl6pPr marL="2514600" indent="-2286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de-DE" sz="1200" b="0" i="0" u="none" strike="noStrike" kern="0" cap="none" spc="0" normalizeH="0" baseline="0" noProof="0" smtClean="0">
                <a:ln>
                  <a:noFill/>
                </a:ln>
                <a:solidFill>
                  <a:srgbClr val="FFFFFF"/>
                </a:solidFill>
                <a:effectLst/>
                <a:uLnTx/>
                <a:uFillTx/>
                <a:latin typeface="DTL Argo T Light" pitchFamily="2" charset="0"/>
                <a:cs typeface="Arial" charset="0"/>
              </a:rPr>
              <a:t>Power</a:t>
            </a:r>
          </a:p>
        </p:txBody>
      </p:sp>
      <p:pic>
        <p:nvPicPr>
          <p:cNvPr id="19" name="Picture 50"/>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12195" t="56874"/>
          <a:stretch>
            <a:fillRect/>
          </a:stretch>
        </p:blipFill>
        <p:spPr bwMode="auto">
          <a:xfrm>
            <a:off x="4529775" y="3048000"/>
            <a:ext cx="914400"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Line 53"/>
          <p:cNvSpPr>
            <a:spLocks noChangeShapeType="1"/>
          </p:cNvSpPr>
          <p:nvPr/>
        </p:nvSpPr>
        <p:spPr bwMode="auto">
          <a:xfrm>
            <a:off x="2622550" y="3533775"/>
            <a:ext cx="806450" cy="0"/>
          </a:xfrm>
          <a:prstGeom prst="line">
            <a:avLst/>
          </a:prstGeom>
          <a:noFill/>
          <a:ln w="9525">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smtClean="0">
              <a:ln>
                <a:noFill/>
              </a:ln>
              <a:solidFill>
                <a:srgbClr val="000000"/>
              </a:solidFill>
              <a:effectLst/>
              <a:uLnTx/>
              <a:uFillTx/>
            </a:endParaRPr>
          </a:p>
        </p:txBody>
      </p:sp>
      <p:sp>
        <p:nvSpPr>
          <p:cNvPr id="22" name="Line 54"/>
          <p:cNvSpPr>
            <a:spLocks noChangeShapeType="1"/>
          </p:cNvSpPr>
          <p:nvPr/>
        </p:nvSpPr>
        <p:spPr bwMode="auto">
          <a:xfrm>
            <a:off x="4578350" y="3533775"/>
            <a:ext cx="806450" cy="0"/>
          </a:xfrm>
          <a:prstGeom prst="line">
            <a:avLst/>
          </a:prstGeom>
          <a:noFill/>
          <a:ln w="9525">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smtClean="0">
              <a:ln>
                <a:noFill/>
              </a:ln>
              <a:solidFill>
                <a:srgbClr val="000000"/>
              </a:solidFill>
              <a:effectLst/>
              <a:uLnTx/>
              <a:uFillTx/>
            </a:endParaRPr>
          </a:p>
        </p:txBody>
      </p:sp>
      <p:sp>
        <p:nvSpPr>
          <p:cNvPr id="23" name="Line 57"/>
          <p:cNvSpPr>
            <a:spLocks noChangeShapeType="1"/>
          </p:cNvSpPr>
          <p:nvPr/>
        </p:nvSpPr>
        <p:spPr bwMode="auto">
          <a:xfrm>
            <a:off x="6332538" y="3533775"/>
            <a:ext cx="806450" cy="0"/>
          </a:xfrm>
          <a:prstGeom prst="line">
            <a:avLst/>
          </a:prstGeom>
          <a:noFill/>
          <a:ln w="9525">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smtClean="0">
              <a:ln>
                <a:noFill/>
              </a:ln>
              <a:solidFill>
                <a:srgbClr val="000000"/>
              </a:solidFill>
              <a:effectLst/>
              <a:uLnTx/>
              <a:uFillTx/>
            </a:endParaRPr>
          </a:p>
        </p:txBody>
      </p:sp>
      <p:pic>
        <p:nvPicPr>
          <p:cNvPr id="24" name="Picture 58"/>
          <p:cNvPicPr>
            <a:picLocks noChangeAspect="1" noChangeArrowheads="1"/>
          </p:cNvPicPr>
          <p:nvPr/>
        </p:nvPicPr>
        <p:blipFill>
          <a:blip r:embed="rId7">
            <a:extLst>
              <a:ext uri="{28A0092B-C50C-407E-A947-70E740481C1C}">
                <a14:useLocalDpi xmlns:a14="http://schemas.microsoft.com/office/drawing/2010/main" val="0"/>
              </a:ext>
            </a:extLst>
          </a:blip>
          <a:srcRect l="29231" t="27827" r="18951" b="28778"/>
          <a:stretch>
            <a:fillRect/>
          </a:stretch>
        </p:blipFill>
        <p:spPr bwMode="auto">
          <a:xfrm>
            <a:off x="5816600" y="5126038"/>
            <a:ext cx="1684338"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59"/>
          <p:cNvSpPr txBox="1">
            <a:spLocks noChangeArrowheads="1"/>
          </p:cNvSpPr>
          <p:nvPr/>
        </p:nvSpPr>
        <p:spPr bwMode="auto">
          <a:xfrm>
            <a:off x="1879600" y="5492750"/>
            <a:ext cx="3937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defRPr sz="2000">
                <a:solidFill>
                  <a:schemeClr val="tx1"/>
                </a:solidFill>
                <a:latin typeface="DTL Argo T Light" pitchFamily="2" charset="0"/>
                <a:cs typeface="Arial" charset="0"/>
              </a:defRPr>
            </a:lvl1pPr>
            <a:lvl2pPr marL="742950" indent="-285750" eaLnBrk="0" hangingPunct="0">
              <a:spcBef>
                <a:spcPct val="20000"/>
              </a:spcBef>
              <a:buChar char="–"/>
              <a:defRPr sz="2000">
                <a:solidFill>
                  <a:schemeClr val="tx1"/>
                </a:solidFill>
                <a:latin typeface="DTL Argo T Light" pitchFamily="2" charset="0"/>
                <a:cs typeface="Arial" charset="0"/>
              </a:defRPr>
            </a:lvl2pPr>
            <a:lvl3pPr marL="1143000" indent="-228600" eaLnBrk="0" hangingPunct="0">
              <a:spcBef>
                <a:spcPct val="20000"/>
              </a:spcBef>
              <a:buChar char="•"/>
              <a:defRPr sz="2000">
                <a:solidFill>
                  <a:schemeClr val="tx1"/>
                </a:solidFill>
                <a:latin typeface="DTL Argo T Light" pitchFamily="2" charset="0"/>
                <a:cs typeface="Arial" charset="0"/>
              </a:defRPr>
            </a:lvl3pPr>
            <a:lvl4pPr marL="1600200" indent="-228600" eaLnBrk="0" hangingPunct="0">
              <a:spcBef>
                <a:spcPct val="20000"/>
              </a:spcBef>
              <a:buChar char="–"/>
              <a:defRPr sz="2000">
                <a:solidFill>
                  <a:schemeClr val="tx1"/>
                </a:solidFill>
                <a:latin typeface="DTL Argo T Light" pitchFamily="2" charset="0"/>
                <a:cs typeface="Arial" charset="0"/>
              </a:defRPr>
            </a:lvl4pPr>
            <a:lvl5pPr marL="2057400" indent="-228600" eaLnBrk="0" hangingPunct="0">
              <a:spcBef>
                <a:spcPct val="20000"/>
              </a:spcBef>
              <a:buChar char="»"/>
              <a:defRPr sz="2000">
                <a:solidFill>
                  <a:schemeClr val="tx1"/>
                </a:solidFill>
                <a:latin typeface="DTL Argo T Light" pitchFamily="2" charset="0"/>
                <a:cs typeface="Arial" charset="0"/>
              </a:defRPr>
            </a:lvl5pPr>
            <a:lvl6pPr marL="2514600" indent="-2286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de-DE" sz="1600" b="0" i="0" u="none" strike="noStrike" kern="0" cap="none" spc="0" normalizeH="0" baseline="0" noProof="0" dirty="0" smtClean="0">
                <a:ln>
                  <a:noFill/>
                </a:ln>
                <a:solidFill>
                  <a:srgbClr val="4B4B4B"/>
                </a:solidFill>
                <a:effectLst/>
                <a:uLnTx/>
                <a:uFillTx/>
                <a:latin typeface="+mj-lt"/>
                <a:cs typeface="Arial" charset="0"/>
              </a:rPr>
              <a:t>Management Tools:</a:t>
            </a:r>
          </a:p>
          <a:p>
            <a:pPr marL="0" marR="0" lvl="0" indent="0" defTabSz="914400" eaLnBrk="1" fontAlgn="auto" latinLnBrk="0" hangingPunct="1">
              <a:lnSpc>
                <a:spcPct val="100000"/>
              </a:lnSpc>
              <a:spcBef>
                <a:spcPct val="0"/>
              </a:spcBef>
              <a:spcAft>
                <a:spcPts val="0"/>
              </a:spcAft>
              <a:buClrTx/>
              <a:buSzTx/>
              <a:buFontTx/>
              <a:buNone/>
              <a:tabLst/>
              <a:defRPr/>
            </a:pPr>
            <a:r>
              <a:rPr kumimoji="0" lang="en-US" altLang="de-DE" sz="1600" b="0" i="0" u="none" strike="noStrike" kern="0" cap="none" spc="0" normalizeH="0" baseline="0" noProof="0" dirty="0" smtClean="0">
                <a:ln>
                  <a:noFill/>
                </a:ln>
                <a:solidFill>
                  <a:srgbClr val="4B4B4B"/>
                </a:solidFill>
                <a:effectLst/>
                <a:uLnTx/>
                <a:uFillTx/>
                <a:latin typeface="+mj-lt"/>
                <a:cs typeface="Arial" charset="0"/>
              </a:rPr>
              <a:t>Trellis, RPM, </a:t>
            </a:r>
            <a:r>
              <a:rPr kumimoji="0" lang="en-US" altLang="de-DE" sz="1600" b="0" i="0" u="none" strike="noStrike" kern="0" cap="none" spc="0" normalizeH="0" baseline="0" noProof="0" dirty="0" err="1" smtClean="0">
                <a:ln>
                  <a:noFill/>
                </a:ln>
                <a:solidFill>
                  <a:srgbClr val="4B4B4B"/>
                </a:solidFill>
                <a:effectLst/>
                <a:uLnTx/>
                <a:uFillTx/>
                <a:latin typeface="+mj-lt"/>
                <a:cs typeface="Arial" charset="0"/>
              </a:rPr>
              <a:t>Nform</a:t>
            </a:r>
            <a:r>
              <a:rPr kumimoji="0" lang="en-US" altLang="de-DE" sz="1600" b="0" i="0" u="none" strike="noStrike" kern="0" cap="none" spc="0" normalizeH="0" baseline="0" noProof="0" dirty="0" smtClean="0">
                <a:ln>
                  <a:noFill/>
                </a:ln>
                <a:solidFill>
                  <a:srgbClr val="4B4B4B"/>
                </a:solidFill>
                <a:effectLst/>
                <a:uLnTx/>
                <a:uFillTx/>
                <a:latin typeface="+mj-lt"/>
                <a:cs typeface="Arial" charset="0"/>
              </a:rPr>
              <a:t>, </a:t>
            </a:r>
            <a:r>
              <a:rPr kumimoji="0" lang="en-US" altLang="de-DE" sz="1600" b="0" i="0" u="none" strike="noStrike" kern="0" cap="none" spc="0" normalizeH="0" baseline="0" noProof="0" dirty="0" err="1" smtClean="0">
                <a:ln>
                  <a:noFill/>
                </a:ln>
                <a:solidFill>
                  <a:srgbClr val="4B4B4B"/>
                </a:solidFill>
                <a:effectLst/>
                <a:uLnTx/>
                <a:uFillTx/>
                <a:latin typeface="+mj-lt"/>
                <a:cs typeface="Arial" charset="0"/>
              </a:rPr>
              <a:t>SystemCenter</a:t>
            </a:r>
            <a:r>
              <a:rPr kumimoji="0" lang="en-US" altLang="de-DE" sz="1600" b="0" i="0" u="none" strike="noStrike" kern="0" cap="none" spc="0" normalizeH="0" baseline="0" noProof="0" dirty="0" smtClean="0">
                <a:ln>
                  <a:noFill/>
                </a:ln>
                <a:solidFill>
                  <a:srgbClr val="4B4B4B"/>
                </a:solidFill>
                <a:effectLst/>
                <a:uLnTx/>
                <a:uFillTx/>
                <a:latin typeface="+mj-lt"/>
                <a:cs typeface="Arial" charset="0"/>
              </a:rPr>
              <a:t>, </a:t>
            </a:r>
            <a:br>
              <a:rPr kumimoji="0" lang="en-US" altLang="de-DE" sz="1600" b="0" i="0" u="none" strike="noStrike" kern="0" cap="none" spc="0" normalizeH="0" baseline="0" noProof="0" dirty="0" smtClean="0">
                <a:ln>
                  <a:noFill/>
                </a:ln>
                <a:solidFill>
                  <a:srgbClr val="4B4B4B"/>
                </a:solidFill>
                <a:effectLst/>
                <a:uLnTx/>
                <a:uFillTx/>
                <a:latin typeface="+mj-lt"/>
                <a:cs typeface="Arial" charset="0"/>
              </a:rPr>
            </a:br>
            <a:r>
              <a:rPr kumimoji="0" lang="en-US" altLang="de-DE" sz="1600" b="0" i="0" u="none" strike="noStrike" kern="0" cap="none" spc="0" normalizeH="0" baseline="0" noProof="0" dirty="0" smtClean="0">
                <a:ln>
                  <a:noFill/>
                </a:ln>
                <a:solidFill>
                  <a:srgbClr val="4B4B4B"/>
                </a:solidFill>
                <a:effectLst/>
                <a:uLnTx/>
                <a:uFillTx/>
                <a:latin typeface="+mj-lt"/>
                <a:cs typeface="Arial" charset="0"/>
              </a:rPr>
              <a:t>Servers manufacturer Solutions, etc.</a:t>
            </a:r>
          </a:p>
        </p:txBody>
      </p:sp>
      <p:pic>
        <p:nvPicPr>
          <p:cNvPr id="26" name="Picture 65"/>
          <p:cNvPicPr>
            <a:picLocks noChangeAspect="1" noChangeArrowheads="1"/>
          </p:cNvPicPr>
          <p:nvPr/>
        </p:nvPicPr>
        <p:blipFill>
          <a:blip r:embed="rId8">
            <a:clrChange>
              <a:clrFrom>
                <a:srgbClr val="FDFEFF"/>
              </a:clrFrom>
              <a:clrTo>
                <a:srgbClr val="FDFEFF">
                  <a:alpha val="0"/>
                </a:srgbClr>
              </a:clrTo>
            </a:clrChange>
            <a:lum bright="40000" contrast="-40000"/>
            <a:extLst>
              <a:ext uri="{28A0092B-C50C-407E-A947-70E740481C1C}">
                <a14:useLocalDpi xmlns:a14="http://schemas.microsoft.com/office/drawing/2010/main" val="0"/>
              </a:ext>
            </a:extLst>
          </a:blip>
          <a:srcRect/>
          <a:stretch>
            <a:fillRect/>
          </a:stretch>
        </p:blipFill>
        <p:spPr bwMode="auto">
          <a:xfrm rot="15573056">
            <a:off x="4454525" y="4049713"/>
            <a:ext cx="1671637" cy="142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 name="Group 42"/>
          <p:cNvGrpSpPr>
            <a:grpSpLocks/>
          </p:cNvGrpSpPr>
          <p:nvPr/>
        </p:nvGrpSpPr>
        <p:grpSpPr bwMode="auto">
          <a:xfrm rot="4624358">
            <a:off x="3624262" y="4552951"/>
            <a:ext cx="436563" cy="849312"/>
            <a:chOff x="1200" y="2862"/>
            <a:chExt cx="275" cy="535"/>
          </a:xfrm>
        </p:grpSpPr>
        <p:sp>
          <p:nvSpPr>
            <p:cNvPr id="28" name="AutoShape 53"/>
            <p:cNvSpPr>
              <a:spLocks noChangeArrowheads="1"/>
            </p:cNvSpPr>
            <p:nvPr/>
          </p:nvSpPr>
          <p:spPr bwMode="auto">
            <a:xfrm rot="-2700000">
              <a:off x="1326" y="2862"/>
              <a:ext cx="149" cy="419"/>
            </a:xfrm>
            <a:prstGeom prst="upArrow">
              <a:avLst>
                <a:gd name="adj1" fmla="val 50000"/>
                <a:gd name="adj2" fmla="val 70302"/>
              </a:avLst>
            </a:prstGeom>
            <a:solidFill>
              <a:srgbClr val="DDDDDD">
                <a:alpha val="50195"/>
              </a:srgbClr>
            </a:solidFill>
            <a:ln w="9525" cap="rnd">
              <a:solidFill>
                <a:srgbClr val="808080"/>
              </a:solidFill>
              <a:prstDash val="sysDot"/>
              <a:miter lim="800000"/>
              <a:headEnd/>
              <a:tailEnd/>
            </a:ln>
          </p:spPr>
          <p:txBody>
            <a:bodyPr wrap="none" anchor="ctr"/>
            <a:lstStyle>
              <a:lvl1pPr defTabSz="457200" eaLnBrk="0" hangingPunct="0">
                <a:spcBef>
                  <a:spcPct val="20000"/>
                </a:spcBef>
                <a:defRPr sz="2000">
                  <a:solidFill>
                    <a:schemeClr val="tx1"/>
                  </a:solidFill>
                  <a:latin typeface="DTL Argo T Light" pitchFamily="2" charset="0"/>
                  <a:cs typeface="Arial" charset="0"/>
                </a:defRPr>
              </a:lvl1pPr>
              <a:lvl2pPr marL="742950" indent="-285750" defTabSz="457200" eaLnBrk="0" hangingPunct="0">
                <a:spcBef>
                  <a:spcPct val="20000"/>
                </a:spcBef>
                <a:buChar char="–"/>
                <a:defRPr sz="2000">
                  <a:solidFill>
                    <a:schemeClr val="tx1"/>
                  </a:solidFill>
                  <a:latin typeface="DTL Argo T Light" pitchFamily="2" charset="0"/>
                  <a:cs typeface="Arial" charset="0"/>
                </a:defRPr>
              </a:lvl2pPr>
              <a:lvl3pPr marL="1143000" indent="-228600" defTabSz="457200" eaLnBrk="0" hangingPunct="0">
                <a:spcBef>
                  <a:spcPct val="20000"/>
                </a:spcBef>
                <a:buChar char="•"/>
                <a:defRPr sz="2000">
                  <a:solidFill>
                    <a:schemeClr val="tx1"/>
                  </a:solidFill>
                  <a:latin typeface="DTL Argo T Light" pitchFamily="2" charset="0"/>
                  <a:cs typeface="Arial" charset="0"/>
                </a:defRPr>
              </a:lvl3pPr>
              <a:lvl4pPr marL="1600200" indent="-228600" defTabSz="457200" eaLnBrk="0" hangingPunct="0">
                <a:spcBef>
                  <a:spcPct val="20000"/>
                </a:spcBef>
                <a:buChar char="–"/>
                <a:defRPr sz="2000">
                  <a:solidFill>
                    <a:schemeClr val="tx1"/>
                  </a:solidFill>
                  <a:latin typeface="DTL Argo T Light" pitchFamily="2" charset="0"/>
                  <a:cs typeface="Arial" charset="0"/>
                </a:defRPr>
              </a:lvl4pPr>
              <a:lvl5pPr marL="2057400" indent="-228600" defTabSz="457200" eaLnBrk="0" hangingPunct="0">
                <a:spcBef>
                  <a:spcPct val="20000"/>
                </a:spcBef>
                <a:buChar char="»"/>
                <a:defRPr sz="2000">
                  <a:solidFill>
                    <a:schemeClr val="tx1"/>
                  </a:solidFill>
                  <a:latin typeface="DTL Argo T Light" pitchFamily="2" charset="0"/>
                  <a:cs typeface="Arial" charset="0"/>
                </a:defRPr>
              </a:lvl5pPr>
              <a:lvl6pPr marL="25146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marL="0" marR="0" lvl="0" indent="0" defTabSz="457200" eaLnBrk="1" fontAlgn="auto" latinLnBrk="0" hangingPunct="1">
                <a:lnSpc>
                  <a:spcPct val="100000"/>
                </a:lnSpc>
                <a:spcBef>
                  <a:spcPct val="0"/>
                </a:spcBef>
                <a:spcAft>
                  <a:spcPts val="0"/>
                </a:spcAft>
                <a:buClrTx/>
                <a:buSzTx/>
                <a:buFontTx/>
                <a:buNone/>
                <a:tabLst/>
                <a:defRPr/>
              </a:pPr>
              <a:endParaRPr kumimoji="0" lang="de-DE" altLang="de-DE" sz="1800" b="0" i="0" u="none" strike="noStrike" kern="0" cap="none" spc="0" normalizeH="0" baseline="0" noProof="0" smtClean="0">
                <a:ln>
                  <a:noFill/>
                </a:ln>
                <a:solidFill>
                  <a:srgbClr val="000000"/>
                </a:solidFill>
                <a:effectLst/>
                <a:uLnTx/>
                <a:uFillTx/>
                <a:latin typeface="Arial" charset="0"/>
                <a:cs typeface="Arial" charset="0"/>
              </a:endParaRPr>
            </a:p>
          </p:txBody>
        </p:sp>
        <p:sp>
          <p:nvSpPr>
            <p:cNvPr id="29" name="AutoShape 54"/>
            <p:cNvSpPr>
              <a:spLocks noChangeArrowheads="1"/>
            </p:cNvSpPr>
            <p:nvPr/>
          </p:nvSpPr>
          <p:spPr bwMode="auto">
            <a:xfrm rot="8100000">
              <a:off x="1200" y="2967"/>
              <a:ext cx="153" cy="430"/>
            </a:xfrm>
            <a:prstGeom prst="upArrow">
              <a:avLst>
                <a:gd name="adj1" fmla="val 50000"/>
                <a:gd name="adj2" fmla="val 70261"/>
              </a:avLst>
            </a:prstGeom>
            <a:solidFill>
              <a:srgbClr val="DDDDDD">
                <a:alpha val="50195"/>
              </a:srgbClr>
            </a:solidFill>
            <a:ln w="9525" cap="rnd">
              <a:solidFill>
                <a:srgbClr val="C0C0C0"/>
              </a:solidFill>
              <a:prstDash val="sysDot"/>
              <a:miter lim="800000"/>
              <a:headEnd/>
              <a:tailEnd/>
            </a:ln>
          </p:spPr>
          <p:txBody>
            <a:bodyPr rot="10800000" wrap="none" anchor="ctr"/>
            <a:lstStyle>
              <a:lvl1pPr defTabSz="457200" eaLnBrk="0" hangingPunct="0">
                <a:spcBef>
                  <a:spcPct val="20000"/>
                </a:spcBef>
                <a:defRPr sz="2000">
                  <a:solidFill>
                    <a:schemeClr val="tx1"/>
                  </a:solidFill>
                  <a:latin typeface="DTL Argo T Light" pitchFamily="2" charset="0"/>
                  <a:cs typeface="Arial" charset="0"/>
                </a:defRPr>
              </a:lvl1pPr>
              <a:lvl2pPr marL="742950" indent="-285750" defTabSz="457200" eaLnBrk="0" hangingPunct="0">
                <a:spcBef>
                  <a:spcPct val="20000"/>
                </a:spcBef>
                <a:buChar char="–"/>
                <a:defRPr sz="2000">
                  <a:solidFill>
                    <a:schemeClr val="tx1"/>
                  </a:solidFill>
                  <a:latin typeface="DTL Argo T Light" pitchFamily="2" charset="0"/>
                  <a:cs typeface="Arial" charset="0"/>
                </a:defRPr>
              </a:lvl2pPr>
              <a:lvl3pPr marL="1143000" indent="-228600" defTabSz="457200" eaLnBrk="0" hangingPunct="0">
                <a:spcBef>
                  <a:spcPct val="20000"/>
                </a:spcBef>
                <a:buChar char="•"/>
                <a:defRPr sz="2000">
                  <a:solidFill>
                    <a:schemeClr val="tx1"/>
                  </a:solidFill>
                  <a:latin typeface="DTL Argo T Light" pitchFamily="2" charset="0"/>
                  <a:cs typeface="Arial" charset="0"/>
                </a:defRPr>
              </a:lvl3pPr>
              <a:lvl4pPr marL="1600200" indent="-228600" defTabSz="457200" eaLnBrk="0" hangingPunct="0">
                <a:spcBef>
                  <a:spcPct val="20000"/>
                </a:spcBef>
                <a:buChar char="–"/>
                <a:defRPr sz="2000">
                  <a:solidFill>
                    <a:schemeClr val="tx1"/>
                  </a:solidFill>
                  <a:latin typeface="DTL Argo T Light" pitchFamily="2" charset="0"/>
                  <a:cs typeface="Arial" charset="0"/>
                </a:defRPr>
              </a:lvl4pPr>
              <a:lvl5pPr marL="2057400" indent="-228600" defTabSz="457200" eaLnBrk="0" hangingPunct="0">
                <a:spcBef>
                  <a:spcPct val="20000"/>
                </a:spcBef>
                <a:buChar char="»"/>
                <a:defRPr sz="2000">
                  <a:solidFill>
                    <a:schemeClr val="tx1"/>
                  </a:solidFill>
                  <a:latin typeface="DTL Argo T Light" pitchFamily="2" charset="0"/>
                  <a:cs typeface="Arial" charset="0"/>
                </a:defRPr>
              </a:lvl5pPr>
              <a:lvl6pPr marL="25146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marL="0" marR="0" lvl="0" indent="0" defTabSz="457200" eaLnBrk="1" fontAlgn="auto" latinLnBrk="0" hangingPunct="1">
                <a:lnSpc>
                  <a:spcPct val="100000"/>
                </a:lnSpc>
                <a:spcBef>
                  <a:spcPct val="0"/>
                </a:spcBef>
                <a:spcAft>
                  <a:spcPts val="0"/>
                </a:spcAft>
                <a:buClrTx/>
                <a:buSzTx/>
                <a:buFontTx/>
                <a:buNone/>
                <a:tabLst/>
                <a:defRPr/>
              </a:pPr>
              <a:endParaRPr kumimoji="0" lang="de-DE" altLang="de-DE" sz="1800" b="0" i="0" u="none" strike="noStrike" kern="0" cap="none" spc="0" normalizeH="0" baseline="0" noProof="0" smtClean="0">
                <a:ln>
                  <a:noFill/>
                </a:ln>
                <a:solidFill>
                  <a:srgbClr val="000000"/>
                </a:solidFill>
                <a:effectLst/>
                <a:uLnTx/>
                <a:uFillTx/>
                <a:latin typeface="Arial" charset="0"/>
                <a:cs typeface="Arial" charset="0"/>
              </a:endParaRPr>
            </a:p>
          </p:txBody>
        </p:sp>
      </p:grpSp>
      <p:grpSp>
        <p:nvGrpSpPr>
          <p:cNvPr id="30" name="Group 45"/>
          <p:cNvGrpSpPr>
            <a:grpSpLocks/>
          </p:cNvGrpSpPr>
          <p:nvPr/>
        </p:nvGrpSpPr>
        <p:grpSpPr bwMode="auto">
          <a:xfrm rot="4624358">
            <a:off x="7424737" y="4016376"/>
            <a:ext cx="436563" cy="849312"/>
            <a:chOff x="1200" y="2862"/>
            <a:chExt cx="275" cy="535"/>
          </a:xfrm>
        </p:grpSpPr>
        <p:sp>
          <p:nvSpPr>
            <p:cNvPr id="31" name="AutoShape 53"/>
            <p:cNvSpPr>
              <a:spLocks noChangeArrowheads="1"/>
            </p:cNvSpPr>
            <p:nvPr/>
          </p:nvSpPr>
          <p:spPr bwMode="auto">
            <a:xfrm rot="-2700000">
              <a:off x="1326" y="2862"/>
              <a:ext cx="149" cy="419"/>
            </a:xfrm>
            <a:prstGeom prst="upArrow">
              <a:avLst>
                <a:gd name="adj1" fmla="val 50000"/>
                <a:gd name="adj2" fmla="val 70302"/>
              </a:avLst>
            </a:prstGeom>
            <a:solidFill>
              <a:srgbClr val="DDDDDD">
                <a:alpha val="50195"/>
              </a:srgbClr>
            </a:solidFill>
            <a:ln w="9525" cap="rnd">
              <a:solidFill>
                <a:srgbClr val="808080"/>
              </a:solidFill>
              <a:prstDash val="sysDot"/>
              <a:miter lim="800000"/>
              <a:headEnd/>
              <a:tailEnd/>
            </a:ln>
          </p:spPr>
          <p:txBody>
            <a:bodyPr wrap="none" anchor="ctr"/>
            <a:lstStyle>
              <a:lvl1pPr defTabSz="457200" eaLnBrk="0" hangingPunct="0">
                <a:spcBef>
                  <a:spcPct val="20000"/>
                </a:spcBef>
                <a:defRPr sz="2000">
                  <a:solidFill>
                    <a:schemeClr val="tx1"/>
                  </a:solidFill>
                  <a:latin typeface="DTL Argo T Light" pitchFamily="2" charset="0"/>
                  <a:cs typeface="Arial" charset="0"/>
                </a:defRPr>
              </a:lvl1pPr>
              <a:lvl2pPr marL="742950" indent="-285750" defTabSz="457200" eaLnBrk="0" hangingPunct="0">
                <a:spcBef>
                  <a:spcPct val="20000"/>
                </a:spcBef>
                <a:buChar char="–"/>
                <a:defRPr sz="2000">
                  <a:solidFill>
                    <a:schemeClr val="tx1"/>
                  </a:solidFill>
                  <a:latin typeface="DTL Argo T Light" pitchFamily="2" charset="0"/>
                  <a:cs typeface="Arial" charset="0"/>
                </a:defRPr>
              </a:lvl2pPr>
              <a:lvl3pPr marL="1143000" indent="-228600" defTabSz="457200" eaLnBrk="0" hangingPunct="0">
                <a:spcBef>
                  <a:spcPct val="20000"/>
                </a:spcBef>
                <a:buChar char="•"/>
                <a:defRPr sz="2000">
                  <a:solidFill>
                    <a:schemeClr val="tx1"/>
                  </a:solidFill>
                  <a:latin typeface="DTL Argo T Light" pitchFamily="2" charset="0"/>
                  <a:cs typeface="Arial" charset="0"/>
                </a:defRPr>
              </a:lvl3pPr>
              <a:lvl4pPr marL="1600200" indent="-228600" defTabSz="457200" eaLnBrk="0" hangingPunct="0">
                <a:spcBef>
                  <a:spcPct val="20000"/>
                </a:spcBef>
                <a:buChar char="–"/>
                <a:defRPr sz="2000">
                  <a:solidFill>
                    <a:schemeClr val="tx1"/>
                  </a:solidFill>
                  <a:latin typeface="DTL Argo T Light" pitchFamily="2" charset="0"/>
                  <a:cs typeface="Arial" charset="0"/>
                </a:defRPr>
              </a:lvl4pPr>
              <a:lvl5pPr marL="2057400" indent="-228600" defTabSz="457200" eaLnBrk="0" hangingPunct="0">
                <a:spcBef>
                  <a:spcPct val="20000"/>
                </a:spcBef>
                <a:buChar char="»"/>
                <a:defRPr sz="2000">
                  <a:solidFill>
                    <a:schemeClr val="tx1"/>
                  </a:solidFill>
                  <a:latin typeface="DTL Argo T Light" pitchFamily="2" charset="0"/>
                  <a:cs typeface="Arial" charset="0"/>
                </a:defRPr>
              </a:lvl5pPr>
              <a:lvl6pPr marL="25146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marL="0" marR="0" lvl="0" indent="0" defTabSz="457200" eaLnBrk="1" fontAlgn="auto" latinLnBrk="0" hangingPunct="1">
                <a:lnSpc>
                  <a:spcPct val="100000"/>
                </a:lnSpc>
                <a:spcBef>
                  <a:spcPct val="0"/>
                </a:spcBef>
                <a:spcAft>
                  <a:spcPts val="0"/>
                </a:spcAft>
                <a:buClrTx/>
                <a:buSzTx/>
                <a:buFontTx/>
                <a:buNone/>
                <a:tabLst/>
                <a:defRPr/>
              </a:pPr>
              <a:endParaRPr kumimoji="0" lang="de-DE" altLang="de-DE" sz="1800" b="0" i="0" u="none" strike="noStrike" kern="0" cap="none" spc="0" normalizeH="0" baseline="0" noProof="0" smtClean="0">
                <a:ln>
                  <a:noFill/>
                </a:ln>
                <a:solidFill>
                  <a:srgbClr val="000000"/>
                </a:solidFill>
                <a:effectLst/>
                <a:uLnTx/>
                <a:uFillTx/>
                <a:latin typeface="Arial" charset="0"/>
                <a:cs typeface="Arial" charset="0"/>
              </a:endParaRPr>
            </a:p>
          </p:txBody>
        </p:sp>
        <p:sp>
          <p:nvSpPr>
            <p:cNvPr id="32" name="AutoShape 54"/>
            <p:cNvSpPr>
              <a:spLocks noChangeArrowheads="1"/>
            </p:cNvSpPr>
            <p:nvPr/>
          </p:nvSpPr>
          <p:spPr bwMode="auto">
            <a:xfrm rot="8100000">
              <a:off x="1200" y="2967"/>
              <a:ext cx="153" cy="430"/>
            </a:xfrm>
            <a:prstGeom prst="upArrow">
              <a:avLst>
                <a:gd name="adj1" fmla="val 50000"/>
                <a:gd name="adj2" fmla="val 70261"/>
              </a:avLst>
            </a:prstGeom>
            <a:solidFill>
              <a:srgbClr val="DDDDDD">
                <a:alpha val="50195"/>
              </a:srgbClr>
            </a:solidFill>
            <a:ln w="9525" cap="rnd">
              <a:solidFill>
                <a:srgbClr val="C0C0C0"/>
              </a:solidFill>
              <a:prstDash val="sysDot"/>
              <a:miter lim="800000"/>
              <a:headEnd/>
              <a:tailEnd/>
            </a:ln>
          </p:spPr>
          <p:txBody>
            <a:bodyPr rot="10800000" wrap="none" anchor="ctr"/>
            <a:lstStyle>
              <a:lvl1pPr defTabSz="457200" eaLnBrk="0" hangingPunct="0">
                <a:spcBef>
                  <a:spcPct val="20000"/>
                </a:spcBef>
                <a:defRPr sz="2000">
                  <a:solidFill>
                    <a:schemeClr val="tx1"/>
                  </a:solidFill>
                  <a:latin typeface="DTL Argo T Light" pitchFamily="2" charset="0"/>
                  <a:cs typeface="Arial" charset="0"/>
                </a:defRPr>
              </a:lvl1pPr>
              <a:lvl2pPr marL="742950" indent="-285750" defTabSz="457200" eaLnBrk="0" hangingPunct="0">
                <a:spcBef>
                  <a:spcPct val="20000"/>
                </a:spcBef>
                <a:buChar char="–"/>
                <a:defRPr sz="2000">
                  <a:solidFill>
                    <a:schemeClr val="tx1"/>
                  </a:solidFill>
                  <a:latin typeface="DTL Argo T Light" pitchFamily="2" charset="0"/>
                  <a:cs typeface="Arial" charset="0"/>
                </a:defRPr>
              </a:lvl2pPr>
              <a:lvl3pPr marL="1143000" indent="-228600" defTabSz="457200" eaLnBrk="0" hangingPunct="0">
                <a:spcBef>
                  <a:spcPct val="20000"/>
                </a:spcBef>
                <a:buChar char="•"/>
                <a:defRPr sz="2000">
                  <a:solidFill>
                    <a:schemeClr val="tx1"/>
                  </a:solidFill>
                  <a:latin typeface="DTL Argo T Light" pitchFamily="2" charset="0"/>
                  <a:cs typeface="Arial" charset="0"/>
                </a:defRPr>
              </a:lvl3pPr>
              <a:lvl4pPr marL="1600200" indent="-228600" defTabSz="457200" eaLnBrk="0" hangingPunct="0">
                <a:spcBef>
                  <a:spcPct val="20000"/>
                </a:spcBef>
                <a:buChar char="–"/>
                <a:defRPr sz="2000">
                  <a:solidFill>
                    <a:schemeClr val="tx1"/>
                  </a:solidFill>
                  <a:latin typeface="DTL Argo T Light" pitchFamily="2" charset="0"/>
                  <a:cs typeface="Arial" charset="0"/>
                </a:defRPr>
              </a:lvl4pPr>
              <a:lvl5pPr marL="2057400" indent="-228600" defTabSz="457200" eaLnBrk="0" hangingPunct="0">
                <a:spcBef>
                  <a:spcPct val="20000"/>
                </a:spcBef>
                <a:buChar char="»"/>
                <a:defRPr sz="2000">
                  <a:solidFill>
                    <a:schemeClr val="tx1"/>
                  </a:solidFill>
                  <a:latin typeface="DTL Argo T Light" pitchFamily="2" charset="0"/>
                  <a:cs typeface="Arial" charset="0"/>
                </a:defRPr>
              </a:lvl5pPr>
              <a:lvl6pPr marL="25146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defTabSz="4572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marL="0" marR="0" lvl="0" indent="0" defTabSz="457200" eaLnBrk="1" fontAlgn="auto" latinLnBrk="0" hangingPunct="1">
                <a:lnSpc>
                  <a:spcPct val="100000"/>
                </a:lnSpc>
                <a:spcBef>
                  <a:spcPct val="0"/>
                </a:spcBef>
                <a:spcAft>
                  <a:spcPts val="0"/>
                </a:spcAft>
                <a:buClrTx/>
                <a:buSzTx/>
                <a:buFontTx/>
                <a:buNone/>
                <a:tabLst/>
                <a:defRPr/>
              </a:pPr>
              <a:endParaRPr kumimoji="0" lang="de-DE" altLang="de-DE" sz="1800" b="0" i="0" u="none" strike="noStrike" kern="0" cap="none" spc="0" normalizeH="0" baseline="0" noProof="0" smtClean="0">
                <a:ln>
                  <a:noFill/>
                </a:ln>
                <a:solidFill>
                  <a:srgbClr val="000000"/>
                </a:solidFill>
                <a:effectLst/>
                <a:uLnTx/>
                <a:uFillTx/>
                <a:latin typeface="Arial" charset="0"/>
                <a:cs typeface="Arial" charset="0"/>
              </a:endParaRPr>
            </a:p>
          </p:txBody>
        </p:sp>
      </p:grpSp>
      <p:sp>
        <p:nvSpPr>
          <p:cNvPr id="33" name="Text Box 56"/>
          <p:cNvSpPr txBox="1">
            <a:spLocks noChangeArrowheads="1"/>
          </p:cNvSpPr>
          <p:nvPr/>
        </p:nvSpPr>
        <p:spPr bwMode="auto">
          <a:xfrm>
            <a:off x="6462713" y="3008313"/>
            <a:ext cx="4572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2000">
                <a:solidFill>
                  <a:schemeClr val="tx1"/>
                </a:solidFill>
                <a:latin typeface="DTL Argo T Light" pitchFamily="2" charset="0"/>
                <a:cs typeface="Arial" charset="0"/>
              </a:defRPr>
            </a:lvl1pPr>
            <a:lvl2pPr marL="742950" indent="-285750" eaLnBrk="0" hangingPunct="0">
              <a:spcBef>
                <a:spcPct val="20000"/>
              </a:spcBef>
              <a:buChar char="–"/>
              <a:defRPr sz="2000">
                <a:solidFill>
                  <a:schemeClr val="tx1"/>
                </a:solidFill>
                <a:latin typeface="DTL Argo T Light" pitchFamily="2" charset="0"/>
                <a:cs typeface="Arial" charset="0"/>
              </a:defRPr>
            </a:lvl2pPr>
            <a:lvl3pPr marL="1143000" indent="-228600" eaLnBrk="0" hangingPunct="0">
              <a:spcBef>
                <a:spcPct val="20000"/>
              </a:spcBef>
              <a:buChar char="•"/>
              <a:defRPr sz="2000">
                <a:solidFill>
                  <a:schemeClr val="tx1"/>
                </a:solidFill>
                <a:latin typeface="DTL Argo T Light" pitchFamily="2" charset="0"/>
                <a:cs typeface="Arial" charset="0"/>
              </a:defRPr>
            </a:lvl3pPr>
            <a:lvl4pPr marL="1600200" indent="-228600" eaLnBrk="0" hangingPunct="0">
              <a:spcBef>
                <a:spcPct val="20000"/>
              </a:spcBef>
              <a:buChar char="–"/>
              <a:defRPr sz="2000">
                <a:solidFill>
                  <a:schemeClr val="tx1"/>
                </a:solidFill>
                <a:latin typeface="DTL Argo T Light" pitchFamily="2" charset="0"/>
                <a:cs typeface="Arial" charset="0"/>
              </a:defRPr>
            </a:lvl4pPr>
            <a:lvl5pPr marL="2057400" indent="-228600" eaLnBrk="0" hangingPunct="0">
              <a:spcBef>
                <a:spcPct val="20000"/>
              </a:spcBef>
              <a:buChar char="»"/>
              <a:defRPr sz="2000">
                <a:solidFill>
                  <a:schemeClr val="tx1"/>
                </a:solidFill>
                <a:latin typeface="DTL Argo T Light" pitchFamily="2" charset="0"/>
                <a:cs typeface="Arial" charset="0"/>
              </a:defRPr>
            </a:lvl5pPr>
            <a:lvl6pPr marL="2514600" indent="-228600" eaLnBrk="0" fontAlgn="base" hangingPunct="0">
              <a:spcBef>
                <a:spcPct val="20000"/>
              </a:spcBef>
              <a:spcAft>
                <a:spcPct val="0"/>
              </a:spcAft>
              <a:buChar char="»"/>
              <a:defRPr sz="2000">
                <a:solidFill>
                  <a:schemeClr val="tx1"/>
                </a:solidFill>
                <a:latin typeface="DTL Argo T Light" pitchFamily="2" charset="0"/>
                <a:cs typeface="Arial" charset="0"/>
              </a:defRPr>
            </a:lvl6pPr>
            <a:lvl7pPr marL="2971800" indent="-228600" eaLnBrk="0" fontAlgn="base" hangingPunct="0">
              <a:spcBef>
                <a:spcPct val="20000"/>
              </a:spcBef>
              <a:spcAft>
                <a:spcPct val="0"/>
              </a:spcAft>
              <a:buChar char="»"/>
              <a:defRPr sz="2000">
                <a:solidFill>
                  <a:schemeClr val="tx1"/>
                </a:solidFill>
                <a:latin typeface="DTL Argo T Light" pitchFamily="2" charset="0"/>
                <a:cs typeface="Arial" charset="0"/>
              </a:defRPr>
            </a:lvl7pPr>
            <a:lvl8pPr marL="3429000" indent="-228600" eaLnBrk="0" fontAlgn="base" hangingPunct="0">
              <a:spcBef>
                <a:spcPct val="20000"/>
              </a:spcBef>
              <a:spcAft>
                <a:spcPct val="0"/>
              </a:spcAft>
              <a:buChar char="»"/>
              <a:defRPr sz="2000">
                <a:solidFill>
                  <a:schemeClr val="tx1"/>
                </a:solidFill>
                <a:latin typeface="DTL Argo T Light" pitchFamily="2" charset="0"/>
                <a:cs typeface="Arial" charset="0"/>
              </a:defRPr>
            </a:lvl8pPr>
            <a:lvl9pPr marL="3886200" indent="-228600" eaLnBrk="0" fontAlgn="base" hangingPunct="0">
              <a:spcBef>
                <a:spcPct val="20000"/>
              </a:spcBef>
              <a:spcAft>
                <a:spcPct val="0"/>
              </a:spcAft>
              <a:buChar char="»"/>
              <a:defRPr sz="2000">
                <a:solidFill>
                  <a:schemeClr val="tx1"/>
                </a:solidFill>
                <a:latin typeface="DTL Argo T Light" pitchFamily="2" charset="0"/>
                <a:cs typeface="Arial"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de-DE" sz="800" b="0" i="0" u="none" strike="noStrike" kern="0" cap="none" spc="0" normalizeH="0" baseline="0" noProof="0" dirty="0" smtClean="0">
                <a:ln>
                  <a:noFill/>
                </a:ln>
                <a:solidFill>
                  <a:srgbClr val="FFFFFF"/>
                </a:solidFill>
                <a:effectLst/>
                <a:uLnTx/>
                <a:uFillTx/>
                <a:latin typeface="DTL Argo T Light" pitchFamily="2" charset="0"/>
                <a:cs typeface="Arial" charset="0"/>
              </a:rPr>
              <a:t>Power</a:t>
            </a:r>
          </a:p>
        </p:txBody>
      </p:sp>
      <p:sp>
        <p:nvSpPr>
          <p:cNvPr id="34" name="Title 1"/>
          <p:cNvSpPr txBox="1">
            <a:spLocks/>
          </p:cNvSpPr>
          <p:nvPr/>
        </p:nvSpPr>
        <p:spPr>
          <a:xfrm>
            <a:off x="584200" y="623888"/>
            <a:ext cx="8134350" cy="482600"/>
          </a:xfrm>
          <a:prstGeom prst="rect">
            <a:avLst/>
          </a:prstGeom>
        </p:spPr>
        <p:txBody>
          <a:bodyPr/>
          <a:lstStyle>
            <a:lvl1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mj-lt"/>
                <a:ea typeface="+mj-ea"/>
                <a:cs typeface="+mj-cs"/>
              </a:defRPr>
            </a:lvl1pPr>
            <a:lvl2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2pPr>
            <a:lvl3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3pPr>
            <a:lvl4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4pPr>
            <a:lvl5pPr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5pPr>
            <a:lvl6pPr marL="4572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6pPr>
            <a:lvl7pPr marL="9144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7pPr>
            <a:lvl8pPr marL="13716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8pPr>
            <a:lvl9pPr marL="1828800" algn="l" rtl="0" eaLnBrk="1" fontAlgn="base" hangingPunct="1">
              <a:lnSpc>
                <a:spcPct val="80000"/>
              </a:lnSpc>
              <a:spcBef>
                <a:spcPct val="0"/>
              </a:spcBef>
              <a:spcAft>
                <a:spcPct val="0"/>
              </a:spcAft>
              <a:defRPr sz="3200" b="1" i="1">
                <a:solidFill>
                  <a:srgbClr val="0F245F"/>
                </a:solidFill>
                <a:effectLst>
                  <a:outerShdw blurRad="38100" dist="38100" dir="2700000" algn="tl">
                    <a:srgbClr val="C0C0C0"/>
                  </a:outerShdw>
                </a:effectLst>
                <a:latin typeface="Arial" charset="0"/>
              </a:defRPr>
            </a:lvl9pPr>
          </a:lstStyle>
          <a:p>
            <a:r>
              <a:rPr lang="en-US" kern="0" smtClean="0"/>
              <a:t>Rack PDUs – A Strategic Link</a:t>
            </a:r>
            <a:endParaRPr lang="en-US" kern="0" dirty="0"/>
          </a:p>
        </p:txBody>
      </p:sp>
      <p:grpSp>
        <p:nvGrpSpPr>
          <p:cNvPr id="35" name="Group 41"/>
          <p:cNvGrpSpPr>
            <a:grpSpLocks/>
          </p:cNvGrpSpPr>
          <p:nvPr/>
        </p:nvGrpSpPr>
        <p:grpSpPr bwMode="auto">
          <a:xfrm>
            <a:off x="-59031" y="2903381"/>
            <a:ext cx="1533525" cy="741362"/>
            <a:chOff x="0" y="2847"/>
            <a:chExt cx="1334" cy="770"/>
          </a:xfrm>
        </p:grpSpPr>
        <p:pic>
          <p:nvPicPr>
            <p:cNvPr id="36" name="Picture 39"/>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400000">
              <a:off x="564" y="2847"/>
              <a:ext cx="770" cy="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40"/>
            <p:cNvSpPr>
              <a:spLocks noChangeArrowheads="1"/>
            </p:cNvSpPr>
            <p:nvPr/>
          </p:nvSpPr>
          <p:spPr bwMode="auto">
            <a:xfrm>
              <a:off x="0" y="2976"/>
              <a:ext cx="660" cy="448"/>
            </a:xfrm>
            <a:prstGeom prst="rect">
              <a:avLst/>
            </a:prstGeom>
            <a:solidFill>
              <a:srgbClr val="0F245F"/>
            </a:solidFill>
            <a:ln w="9525">
              <a:solidFill>
                <a:srgbClr val="0F245F"/>
              </a:solidFill>
              <a:miter lim="800000"/>
              <a:headEnd/>
              <a:tailEnd/>
            </a:ln>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altLang="de-DE" sz="1800" b="0" i="0" u="none" strike="noStrike" kern="0" cap="none" spc="0" normalizeH="0" baseline="0" noProof="0">
                <a:ln>
                  <a:noFill/>
                </a:ln>
                <a:solidFill>
                  <a:srgbClr val="0F245F"/>
                </a:solidFill>
                <a:effectLst/>
                <a:uLnTx/>
                <a:uFillTx/>
                <a:latin typeface="Arial" charset="0"/>
                <a:cs typeface="Arial" charset="0"/>
              </a:endParaRPr>
            </a:p>
          </p:txBody>
        </p:sp>
      </p:grpSp>
      <p:grpSp>
        <p:nvGrpSpPr>
          <p:cNvPr id="41" name="Group 44"/>
          <p:cNvGrpSpPr>
            <a:grpSpLocks/>
          </p:cNvGrpSpPr>
          <p:nvPr/>
        </p:nvGrpSpPr>
        <p:grpSpPr bwMode="auto">
          <a:xfrm>
            <a:off x="2593975" y="2971800"/>
            <a:ext cx="1003300" cy="439738"/>
            <a:chOff x="0" y="2847"/>
            <a:chExt cx="1334" cy="770"/>
          </a:xfrm>
        </p:grpSpPr>
        <p:pic>
          <p:nvPicPr>
            <p:cNvPr id="42" name="Picture 45"/>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400000">
              <a:off x="564" y="2847"/>
              <a:ext cx="770" cy="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Rectangle 46"/>
            <p:cNvSpPr>
              <a:spLocks noChangeArrowheads="1"/>
            </p:cNvSpPr>
            <p:nvPr/>
          </p:nvSpPr>
          <p:spPr bwMode="auto">
            <a:xfrm>
              <a:off x="0" y="2976"/>
              <a:ext cx="660" cy="448"/>
            </a:xfrm>
            <a:prstGeom prst="rect">
              <a:avLst/>
            </a:prstGeom>
            <a:solidFill>
              <a:srgbClr val="0F245F"/>
            </a:solidFill>
            <a:ln w="9525">
              <a:solidFill>
                <a:srgbClr val="0F245F"/>
              </a:solidFill>
              <a:miter lim="800000"/>
              <a:headEnd/>
              <a:tailEnd/>
            </a:ln>
          </p:spPr>
          <p:txBody>
            <a:bodyPr wrap="none" anchor="ctr"/>
            <a:lstStyle>
              <a:lvl1pPr defTabSz="457200">
                <a:defRPr sz="1600" b="1">
                  <a:solidFill>
                    <a:schemeClr val="tx1"/>
                  </a:solidFill>
                  <a:latin typeface="Arial" charset="0"/>
                  <a:cs typeface="Arial" charset="0"/>
                </a:defRPr>
              </a:lvl1pPr>
              <a:lvl2pPr marL="742950" indent="-285750" defTabSz="457200">
                <a:defRPr sz="1600" b="1">
                  <a:solidFill>
                    <a:schemeClr val="tx1"/>
                  </a:solidFill>
                  <a:latin typeface="Arial" charset="0"/>
                  <a:cs typeface="Arial" charset="0"/>
                </a:defRPr>
              </a:lvl2pPr>
              <a:lvl3pPr marL="1143000" indent="-228600" defTabSz="457200">
                <a:defRPr sz="1600" b="1">
                  <a:solidFill>
                    <a:schemeClr val="tx1"/>
                  </a:solidFill>
                  <a:latin typeface="Arial" charset="0"/>
                  <a:cs typeface="Arial" charset="0"/>
                </a:defRPr>
              </a:lvl3pPr>
              <a:lvl4pPr marL="1600200" indent="-228600" defTabSz="457200">
                <a:defRPr sz="1600" b="1">
                  <a:solidFill>
                    <a:schemeClr val="tx1"/>
                  </a:solidFill>
                  <a:latin typeface="Arial" charset="0"/>
                  <a:cs typeface="Arial" charset="0"/>
                </a:defRPr>
              </a:lvl4pPr>
              <a:lvl5pPr marL="2057400" indent="-228600" defTabSz="457200">
                <a:defRPr sz="1600" b="1">
                  <a:solidFill>
                    <a:schemeClr val="tx1"/>
                  </a:solidFill>
                  <a:latin typeface="Arial" charset="0"/>
                  <a:cs typeface="Arial" charset="0"/>
                </a:defRPr>
              </a:lvl5pPr>
              <a:lvl6pPr marL="2514600" indent="-228600" algn="ctr" defTabSz="457200" eaLnBrk="0" fontAlgn="base" hangingPunct="0">
                <a:spcBef>
                  <a:spcPct val="50000"/>
                </a:spcBef>
                <a:spcAft>
                  <a:spcPct val="0"/>
                </a:spcAft>
                <a:defRPr sz="1600" b="1">
                  <a:solidFill>
                    <a:schemeClr val="tx1"/>
                  </a:solidFill>
                  <a:latin typeface="Arial" charset="0"/>
                  <a:cs typeface="Arial" charset="0"/>
                </a:defRPr>
              </a:lvl6pPr>
              <a:lvl7pPr marL="2971800" indent="-228600" algn="ctr" defTabSz="457200" eaLnBrk="0" fontAlgn="base" hangingPunct="0">
                <a:spcBef>
                  <a:spcPct val="50000"/>
                </a:spcBef>
                <a:spcAft>
                  <a:spcPct val="0"/>
                </a:spcAft>
                <a:defRPr sz="1600" b="1">
                  <a:solidFill>
                    <a:schemeClr val="tx1"/>
                  </a:solidFill>
                  <a:latin typeface="Arial" charset="0"/>
                  <a:cs typeface="Arial" charset="0"/>
                </a:defRPr>
              </a:lvl7pPr>
              <a:lvl8pPr marL="3429000" indent="-228600" algn="ctr" defTabSz="457200" eaLnBrk="0" fontAlgn="base" hangingPunct="0">
                <a:spcBef>
                  <a:spcPct val="50000"/>
                </a:spcBef>
                <a:spcAft>
                  <a:spcPct val="0"/>
                </a:spcAft>
                <a:defRPr sz="1600" b="1">
                  <a:solidFill>
                    <a:schemeClr val="tx1"/>
                  </a:solidFill>
                  <a:latin typeface="Arial" charset="0"/>
                  <a:cs typeface="Arial" charset="0"/>
                </a:defRPr>
              </a:lvl8pPr>
              <a:lvl9pPr marL="3886200" indent="-228600" algn="ctr" defTabSz="457200" eaLnBrk="0" fontAlgn="base" hangingPunct="0">
                <a:spcBef>
                  <a:spcPct val="50000"/>
                </a:spcBef>
                <a:spcAft>
                  <a:spcPct val="0"/>
                </a:spcAft>
                <a:defRPr sz="1600" b="1">
                  <a:solidFill>
                    <a:schemeClr val="tx1"/>
                  </a:solidFill>
                  <a:latin typeface="Arial" charset="0"/>
                  <a:cs typeface="Arial" charset="0"/>
                </a:defRPr>
              </a:lvl9pPr>
            </a:lstStyle>
            <a:p>
              <a:pPr marL="0" marR="0" lvl="0" indent="0" algn="ctr" defTabSz="457200" eaLnBrk="1" fontAlgn="base" latinLnBrk="0" hangingPunct="1">
                <a:lnSpc>
                  <a:spcPct val="100000"/>
                </a:lnSpc>
                <a:spcBef>
                  <a:spcPct val="0"/>
                </a:spcBef>
                <a:spcAft>
                  <a:spcPct val="0"/>
                </a:spcAft>
                <a:buClrTx/>
                <a:buSzTx/>
                <a:buFontTx/>
                <a:buNone/>
                <a:tabLst/>
                <a:defRPr/>
              </a:pPr>
              <a:endParaRPr kumimoji="0" lang="de-DE" altLang="de-DE" sz="1800" b="0" i="0" u="none" strike="noStrike" kern="0" cap="none" spc="0" normalizeH="0" baseline="0" noProof="0">
                <a:ln>
                  <a:noFill/>
                </a:ln>
                <a:solidFill>
                  <a:srgbClr val="0F245F"/>
                </a:solidFill>
                <a:effectLst/>
                <a:uLnTx/>
                <a:uFillTx/>
                <a:latin typeface="Arial" charset="0"/>
                <a:cs typeface="Arial" charset="0"/>
              </a:endParaRPr>
            </a:p>
          </p:txBody>
        </p:sp>
      </p:grpSp>
      <p:sp>
        <p:nvSpPr>
          <p:cNvPr id="44" name="Line 53"/>
          <p:cNvSpPr>
            <a:spLocks noChangeShapeType="1"/>
          </p:cNvSpPr>
          <p:nvPr/>
        </p:nvSpPr>
        <p:spPr bwMode="auto">
          <a:xfrm>
            <a:off x="150575" y="3555550"/>
            <a:ext cx="806450" cy="0"/>
          </a:xfrm>
          <a:prstGeom prst="line">
            <a:avLst/>
          </a:prstGeom>
          <a:noFill/>
          <a:ln w="9525">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smtClean="0">
              <a:ln>
                <a:noFill/>
              </a:ln>
              <a:solidFill>
                <a:srgbClr val="000000"/>
              </a:solidFill>
              <a:effectLst/>
              <a:uLnTx/>
              <a:uFillTx/>
            </a:endParaRPr>
          </a:p>
        </p:txBody>
      </p:sp>
      <p:pic>
        <p:nvPicPr>
          <p:cNvPr id="45" name="Picture 55"/>
          <p:cNvPicPr>
            <a:picLocks noChangeAspect="1" noChangeArrowheads="1"/>
          </p:cNvPicPr>
          <p:nvPr/>
        </p:nvPicPr>
        <p:blipFill>
          <a:blip r:embed="rId11">
            <a:extLst>
              <a:ext uri="{28A0092B-C50C-407E-A947-70E740481C1C}">
                <a14:useLocalDpi xmlns:a14="http://schemas.microsoft.com/office/drawing/2010/main" val="0"/>
              </a:ext>
            </a:extLst>
          </a:blip>
          <a:srcRect l="-999" t="6000" r="5000" b="78000"/>
          <a:stretch>
            <a:fillRect/>
          </a:stretch>
        </p:blipFill>
        <p:spPr bwMode="auto">
          <a:xfrm>
            <a:off x="5891213" y="3028950"/>
            <a:ext cx="1565275"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 Box 42"/>
          <p:cNvSpPr txBox="1">
            <a:spLocks noChangeArrowheads="1"/>
          </p:cNvSpPr>
          <p:nvPr/>
        </p:nvSpPr>
        <p:spPr bwMode="auto">
          <a:xfrm>
            <a:off x="-48325" y="3024125"/>
            <a:ext cx="831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1800" b="0" dirty="0">
                <a:solidFill>
                  <a:srgbClr val="FFFFFF"/>
                </a:solidFill>
              </a:rPr>
              <a:t>Power</a:t>
            </a:r>
          </a:p>
        </p:txBody>
      </p:sp>
      <p:sp>
        <p:nvSpPr>
          <p:cNvPr id="47" name="Text Box 48"/>
          <p:cNvSpPr txBox="1">
            <a:spLocks noChangeArrowheads="1"/>
          </p:cNvSpPr>
          <p:nvPr/>
        </p:nvSpPr>
        <p:spPr bwMode="auto">
          <a:xfrm>
            <a:off x="2530475" y="3044825"/>
            <a:ext cx="6159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1200" b="0" dirty="0">
                <a:solidFill>
                  <a:srgbClr val="FFFFFF"/>
                </a:solidFill>
              </a:rPr>
              <a:t>Power</a:t>
            </a:r>
          </a:p>
        </p:txBody>
      </p:sp>
      <p:sp>
        <p:nvSpPr>
          <p:cNvPr id="48" name="Text Box 56"/>
          <p:cNvSpPr txBox="1">
            <a:spLocks noChangeArrowheads="1"/>
          </p:cNvSpPr>
          <p:nvPr/>
        </p:nvSpPr>
        <p:spPr bwMode="auto">
          <a:xfrm>
            <a:off x="4989513" y="3033713"/>
            <a:ext cx="471487"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800" b="0" dirty="0">
                <a:solidFill>
                  <a:srgbClr val="FFFFFF"/>
                </a:solidFill>
              </a:rPr>
              <a:t>Power</a:t>
            </a:r>
          </a:p>
        </p:txBody>
      </p:sp>
      <p:sp>
        <p:nvSpPr>
          <p:cNvPr id="49" name="Text Box 56"/>
          <p:cNvSpPr txBox="1">
            <a:spLocks noChangeArrowheads="1"/>
          </p:cNvSpPr>
          <p:nvPr/>
        </p:nvSpPr>
        <p:spPr bwMode="auto">
          <a:xfrm>
            <a:off x="6462713" y="3008313"/>
            <a:ext cx="471487"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800" b="0" dirty="0">
                <a:solidFill>
                  <a:srgbClr val="FFFFFF"/>
                </a:solidFill>
              </a:rPr>
              <a:t>Power</a:t>
            </a:r>
          </a:p>
        </p:txBody>
      </p:sp>
    </p:spTree>
    <p:extLst>
      <p:ext uri="{BB962C8B-B14F-4D97-AF65-F5344CB8AC3E}">
        <p14:creationId xmlns:p14="http://schemas.microsoft.com/office/powerpoint/2010/main" val="380758103"/>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58"/>
          <p:cNvSpPr>
            <a:spLocks noChangeArrowheads="1"/>
          </p:cNvSpPr>
          <p:nvPr/>
        </p:nvSpPr>
        <p:spPr bwMode="auto">
          <a:xfrm>
            <a:off x="679450" y="5048250"/>
            <a:ext cx="3543300" cy="384175"/>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9395" name="Rectangle 56"/>
          <p:cNvSpPr>
            <a:spLocks noChangeArrowheads="1"/>
          </p:cNvSpPr>
          <p:nvPr/>
        </p:nvSpPr>
        <p:spPr bwMode="auto">
          <a:xfrm>
            <a:off x="5753100" y="3787775"/>
            <a:ext cx="3136900" cy="1181100"/>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9396" name="Rectangle 54"/>
          <p:cNvSpPr>
            <a:spLocks noChangeArrowheads="1"/>
          </p:cNvSpPr>
          <p:nvPr/>
        </p:nvSpPr>
        <p:spPr bwMode="auto">
          <a:xfrm>
            <a:off x="5753100" y="1504950"/>
            <a:ext cx="3136900" cy="1450975"/>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9397" name="Rectangle 52"/>
          <p:cNvSpPr>
            <a:spLocks noChangeArrowheads="1"/>
          </p:cNvSpPr>
          <p:nvPr/>
        </p:nvSpPr>
        <p:spPr bwMode="auto">
          <a:xfrm>
            <a:off x="654050" y="3879850"/>
            <a:ext cx="3543300" cy="765175"/>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9398" name="Rectangle 48"/>
          <p:cNvSpPr>
            <a:spLocks noChangeArrowheads="1"/>
          </p:cNvSpPr>
          <p:nvPr/>
        </p:nvSpPr>
        <p:spPr bwMode="auto">
          <a:xfrm>
            <a:off x="673100" y="2222500"/>
            <a:ext cx="3543300" cy="384175"/>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9399" name="Rectangle 50"/>
          <p:cNvSpPr>
            <a:spLocks noChangeArrowheads="1"/>
          </p:cNvSpPr>
          <p:nvPr/>
        </p:nvSpPr>
        <p:spPr bwMode="auto">
          <a:xfrm>
            <a:off x="673100" y="3041650"/>
            <a:ext cx="3543300" cy="549275"/>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9400" name="Rectangle 45"/>
          <p:cNvSpPr>
            <a:spLocks noChangeArrowheads="1"/>
          </p:cNvSpPr>
          <p:nvPr/>
        </p:nvSpPr>
        <p:spPr bwMode="auto">
          <a:xfrm>
            <a:off x="679450" y="1504950"/>
            <a:ext cx="3543300" cy="384175"/>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pic>
        <p:nvPicPr>
          <p:cNvPr id="59401" name="Picture 25" descr="Liebert%20MPX_strip%20Roll%20Up"/>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09988" y="1538288"/>
            <a:ext cx="2063750"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79404" name="Rectangle 12"/>
          <p:cNvSpPr>
            <a:spLocks noChangeArrowheads="1"/>
          </p:cNvSpPr>
          <p:nvPr/>
        </p:nvSpPr>
        <p:spPr bwMode="auto">
          <a:xfrm>
            <a:off x="577850" y="269875"/>
            <a:ext cx="7188200" cy="723900"/>
          </a:xfrm>
          <a:prstGeom prst="rect">
            <a:avLst/>
          </a:prstGeom>
          <a:noFill/>
          <a:ln>
            <a:noFill/>
          </a:ln>
          <a:effectLst>
            <a:outerShdw dist="35921" dir="2700000"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b"/>
          <a:lstStyle/>
          <a:p>
            <a:pPr algn="l" eaLnBrk="1" hangingPunct="1">
              <a:lnSpc>
                <a:spcPct val="85000"/>
              </a:lnSpc>
              <a:spcBef>
                <a:spcPct val="0"/>
              </a:spcBef>
              <a:defRPr/>
            </a:pPr>
            <a:r>
              <a:rPr lang="en-US" sz="2800" i="1" dirty="0" smtClean="0">
                <a:solidFill>
                  <a:srgbClr val="0F245F"/>
                </a:solidFill>
                <a:effectLst>
                  <a:outerShdw blurRad="38100" dist="38100" dir="2700000" algn="tl">
                    <a:srgbClr val="C0C0C0"/>
                  </a:outerShdw>
                </a:effectLst>
              </a:rPr>
              <a:t>MPX </a:t>
            </a:r>
            <a:r>
              <a:rPr lang="en-US" sz="2800" i="1" dirty="0">
                <a:solidFill>
                  <a:srgbClr val="0F245F"/>
                </a:solidFill>
                <a:effectLst>
                  <a:outerShdw blurRad="38100" dist="38100" dir="2700000" algn="tl">
                    <a:srgbClr val="C0C0C0"/>
                  </a:outerShdw>
                </a:effectLst>
              </a:rPr>
              <a:t>– Key Features</a:t>
            </a:r>
          </a:p>
        </p:txBody>
      </p:sp>
      <p:sp>
        <p:nvSpPr>
          <p:cNvPr id="59403" name="Text Box 6"/>
          <p:cNvSpPr txBox="1">
            <a:spLocks noChangeArrowheads="1"/>
          </p:cNvSpPr>
          <p:nvPr/>
        </p:nvSpPr>
        <p:spPr bwMode="auto">
          <a:xfrm>
            <a:off x="715963" y="1531938"/>
            <a:ext cx="34591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defTabSz="457200">
              <a:defRPr sz="1600" b="1">
                <a:solidFill>
                  <a:schemeClr val="tx1"/>
                </a:solidFill>
                <a:latin typeface="Arial" charset="0"/>
                <a:cs typeface="Arial" charset="0"/>
              </a:defRPr>
            </a:lvl1pPr>
            <a:lvl2pPr marL="742950" indent="-285750" defTabSz="457200">
              <a:defRPr sz="1600" b="1">
                <a:solidFill>
                  <a:schemeClr val="tx1"/>
                </a:solidFill>
                <a:latin typeface="Arial" charset="0"/>
                <a:cs typeface="Arial" charset="0"/>
              </a:defRPr>
            </a:lvl2pPr>
            <a:lvl3pPr marL="1143000" indent="-228600" defTabSz="457200">
              <a:defRPr sz="1600" b="1">
                <a:solidFill>
                  <a:schemeClr val="tx1"/>
                </a:solidFill>
                <a:latin typeface="Arial" charset="0"/>
                <a:cs typeface="Arial" charset="0"/>
              </a:defRPr>
            </a:lvl3pPr>
            <a:lvl4pPr marL="1600200" indent="-228600" defTabSz="457200">
              <a:defRPr sz="1600" b="1">
                <a:solidFill>
                  <a:schemeClr val="tx1"/>
                </a:solidFill>
                <a:latin typeface="Arial" charset="0"/>
                <a:cs typeface="Arial" charset="0"/>
              </a:defRPr>
            </a:lvl4pPr>
            <a:lvl5pPr marL="2057400" indent="-228600" defTabSz="457200">
              <a:defRPr sz="1600" b="1">
                <a:solidFill>
                  <a:schemeClr val="tx1"/>
                </a:solidFill>
                <a:latin typeface="Arial" charset="0"/>
                <a:cs typeface="Arial" charset="0"/>
              </a:defRPr>
            </a:lvl5pPr>
            <a:lvl6pPr marL="2514600" indent="-228600" algn="ctr" defTabSz="457200" eaLnBrk="0" fontAlgn="base" hangingPunct="0">
              <a:spcBef>
                <a:spcPct val="50000"/>
              </a:spcBef>
              <a:spcAft>
                <a:spcPct val="0"/>
              </a:spcAft>
              <a:defRPr sz="1600" b="1">
                <a:solidFill>
                  <a:schemeClr val="tx1"/>
                </a:solidFill>
                <a:latin typeface="Arial" charset="0"/>
                <a:cs typeface="Arial" charset="0"/>
              </a:defRPr>
            </a:lvl6pPr>
            <a:lvl7pPr marL="2971800" indent="-228600" algn="ctr" defTabSz="457200" eaLnBrk="0" fontAlgn="base" hangingPunct="0">
              <a:spcBef>
                <a:spcPct val="50000"/>
              </a:spcBef>
              <a:spcAft>
                <a:spcPct val="0"/>
              </a:spcAft>
              <a:defRPr sz="1600" b="1">
                <a:solidFill>
                  <a:schemeClr val="tx1"/>
                </a:solidFill>
                <a:latin typeface="Arial" charset="0"/>
                <a:cs typeface="Arial" charset="0"/>
              </a:defRPr>
            </a:lvl7pPr>
            <a:lvl8pPr marL="3429000" indent="-228600" algn="ctr" defTabSz="457200" eaLnBrk="0" fontAlgn="base" hangingPunct="0">
              <a:spcBef>
                <a:spcPct val="50000"/>
              </a:spcBef>
              <a:spcAft>
                <a:spcPct val="0"/>
              </a:spcAft>
              <a:defRPr sz="1600" b="1">
                <a:solidFill>
                  <a:schemeClr val="tx1"/>
                </a:solidFill>
                <a:latin typeface="Arial" charset="0"/>
                <a:cs typeface="Arial" charset="0"/>
              </a:defRPr>
            </a:lvl8pPr>
            <a:lvl9pPr marL="3886200" indent="-228600" algn="ctr" defTabSz="457200" eaLnBrk="0" fontAlgn="base" hangingPunct="0">
              <a:spcBef>
                <a:spcPct val="50000"/>
              </a:spcBef>
              <a:spcAft>
                <a:spcPct val="0"/>
              </a:spcAft>
              <a:defRPr sz="1600" b="1">
                <a:solidFill>
                  <a:schemeClr val="tx1"/>
                </a:solidFill>
                <a:latin typeface="Arial" charset="0"/>
                <a:cs typeface="Arial" charset="0"/>
              </a:defRPr>
            </a:lvl9pPr>
          </a:lstStyle>
          <a:p>
            <a:pPr algn="l">
              <a:buSzPct val="100000"/>
            </a:pPr>
            <a:r>
              <a:rPr lang="en-US" altLang="de-DE" b="0" dirty="0">
                <a:solidFill>
                  <a:srgbClr val="4B4B4B"/>
                </a:solidFill>
                <a:ea typeface="ＭＳ Ｐゴシック" pitchFamily="-128" charset="-128"/>
              </a:rPr>
              <a:t>Operating temperature </a:t>
            </a:r>
            <a:r>
              <a:rPr lang="en-US" altLang="de-DE" b="0" dirty="0" smtClean="0">
                <a:solidFill>
                  <a:srgbClr val="4B4B4B"/>
                </a:solidFill>
                <a:ea typeface="ＭＳ Ｐゴシック" pitchFamily="-128" charset="-128"/>
              </a:rPr>
              <a:t>+60° </a:t>
            </a:r>
            <a:r>
              <a:rPr lang="en-US" altLang="de-DE" b="0" dirty="0">
                <a:solidFill>
                  <a:srgbClr val="4B4B4B"/>
                </a:solidFill>
                <a:ea typeface="ＭＳ Ｐゴシック" pitchFamily="-128" charset="-128"/>
              </a:rPr>
              <a:t>C</a:t>
            </a:r>
          </a:p>
        </p:txBody>
      </p:sp>
      <p:sp>
        <p:nvSpPr>
          <p:cNvPr id="59404" name="Text Box 8"/>
          <p:cNvSpPr txBox="1">
            <a:spLocks noChangeArrowheads="1"/>
          </p:cNvSpPr>
          <p:nvPr/>
        </p:nvSpPr>
        <p:spPr bwMode="auto">
          <a:xfrm>
            <a:off x="5759450" y="2173288"/>
            <a:ext cx="32575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defTabSz="457200">
              <a:defRPr sz="1600" b="1">
                <a:solidFill>
                  <a:schemeClr val="tx1"/>
                </a:solidFill>
                <a:latin typeface="Arial" charset="0"/>
                <a:cs typeface="Arial" charset="0"/>
              </a:defRPr>
            </a:lvl1pPr>
            <a:lvl2pPr marL="742950" indent="-285750" defTabSz="457200">
              <a:defRPr sz="1600" b="1">
                <a:solidFill>
                  <a:schemeClr val="tx1"/>
                </a:solidFill>
                <a:latin typeface="Arial" charset="0"/>
                <a:cs typeface="Arial" charset="0"/>
              </a:defRPr>
            </a:lvl2pPr>
            <a:lvl3pPr marL="1143000" indent="-228600" defTabSz="457200">
              <a:defRPr sz="1600" b="1">
                <a:solidFill>
                  <a:schemeClr val="tx1"/>
                </a:solidFill>
                <a:latin typeface="Arial" charset="0"/>
                <a:cs typeface="Arial" charset="0"/>
              </a:defRPr>
            </a:lvl3pPr>
            <a:lvl4pPr marL="1600200" indent="-228600" defTabSz="457200">
              <a:defRPr sz="1600" b="1">
                <a:solidFill>
                  <a:schemeClr val="tx1"/>
                </a:solidFill>
                <a:latin typeface="Arial" charset="0"/>
                <a:cs typeface="Arial" charset="0"/>
              </a:defRPr>
            </a:lvl4pPr>
            <a:lvl5pPr marL="2057400" indent="-228600" defTabSz="457200">
              <a:defRPr sz="1600" b="1">
                <a:solidFill>
                  <a:schemeClr val="tx1"/>
                </a:solidFill>
                <a:latin typeface="Arial" charset="0"/>
                <a:cs typeface="Arial" charset="0"/>
              </a:defRPr>
            </a:lvl5pPr>
            <a:lvl6pPr marL="2514600" indent="-228600" algn="ctr" defTabSz="457200" eaLnBrk="0" fontAlgn="base" hangingPunct="0">
              <a:spcBef>
                <a:spcPct val="50000"/>
              </a:spcBef>
              <a:spcAft>
                <a:spcPct val="0"/>
              </a:spcAft>
              <a:defRPr sz="1600" b="1">
                <a:solidFill>
                  <a:schemeClr val="tx1"/>
                </a:solidFill>
                <a:latin typeface="Arial" charset="0"/>
                <a:cs typeface="Arial" charset="0"/>
              </a:defRPr>
            </a:lvl6pPr>
            <a:lvl7pPr marL="2971800" indent="-228600" algn="ctr" defTabSz="457200" eaLnBrk="0" fontAlgn="base" hangingPunct="0">
              <a:spcBef>
                <a:spcPct val="50000"/>
              </a:spcBef>
              <a:spcAft>
                <a:spcPct val="0"/>
              </a:spcAft>
              <a:defRPr sz="1600" b="1">
                <a:solidFill>
                  <a:schemeClr val="tx1"/>
                </a:solidFill>
                <a:latin typeface="Arial" charset="0"/>
                <a:cs typeface="Arial" charset="0"/>
              </a:defRPr>
            </a:lvl7pPr>
            <a:lvl8pPr marL="3429000" indent="-228600" algn="ctr" defTabSz="457200" eaLnBrk="0" fontAlgn="base" hangingPunct="0">
              <a:spcBef>
                <a:spcPct val="50000"/>
              </a:spcBef>
              <a:spcAft>
                <a:spcPct val="0"/>
              </a:spcAft>
              <a:defRPr sz="1600" b="1">
                <a:solidFill>
                  <a:schemeClr val="tx1"/>
                </a:solidFill>
                <a:latin typeface="Arial" charset="0"/>
                <a:cs typeface="Arial" charset="0"/>
              </a:defRPr>
            </a:lvl8pPr>
            <a:lvl9pPr marL="3886200" indent="-228600" algn="ctr" defTabSz="457200" eaLnBrk="0" fontAlgn="base" hangingPunct="0">
              <a:spcBef>
                <a:spcPct val="50000"/>
              </a:spcBef>
              <a:spcAft>
                <a:spcPct val="0"/>
              </a:spcAft>
              <a:defRPr sz="1600" b="1">
                <a:solidFill>
                  <a:schemeClr val="tx1"/>
                </a:solidFill>
                <a:latin typeface="Arial" charset="0"/>
                <a:cs typeface="Arial" charset="0"/>
              </a:defRPr>
            </a:lvl9pPr>
          </a:lstStyle>
          <a:p>
            <a:pPr algn="l">
              <a:buSzPct val="100000"/>
            </a:pPr>
            <a:r>
              <a:rPr lang="en-US" altLang="de-DE" b="0">
                <a:solidFill>
                  <a:srgbClr val="4B4B4B"/>
                </a:solidFill>
                <a:ea typeface="ＭＳ Ｐゴシック" pitchFamily="-128" charset="-128"/>
              </a:rPr>
              <a:t>Fixed data and power bus</a:t>
            </a:r>
          </a:p>
        </p:txBody>
      </p:sp>
      <p:sp>
        <p:nvSpPr>
          <p:cNvPr id="59405" name="Text Box 6"/>
          <p:cNvSpPr txBox="1">
            <a:spLocks noChangeArrowheads="1"/>
          </p:cNvSpPr>
          <p:nvPr/>
        </p:nvSpPr>
        <p:spPr bwMode="auto">
          <a:xfrm>
            <a:off x="687388" y="2259013"/>
            <a:ext cx="31908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defTabSz="457200">
              <a:defRPr sz="1600" b="1">
                <a:solidFill>
                  <a:schemeClr val="tx1"/>
                </a:solidFill>
                <a:latin typeface="Arial" charset="0"/>
                <a:cs typeface="Arial" charset="0"/>
              </a:defRPr>
            </a:lvl1pPr>
            <a:lvl2pPr marL="742950" indent="-285750" defTabSz="457200">
              <a:defRPr sz="1600" b="1">
                <a:solidFill>
                  <a:schemeClr val="tx1"/>
                </a:solidFill>
                <a:latin typeface="Arial" charset="0"/>
                <a:cs typeface="Arial" charset="0"/>
              </a:defRPr>
            </a:lvl2pPr>
            <a:lvl3pPr marL="1143000" indent="-228600" defTabSz="457200">
              <a:defRPr sz="1600" b="1">
                <a:solidFill>
                  <a:schemeClr val="tx1"/>
                </a:solidFill>
                <a:latin typeface="Arial" charset="0"/>
                <a:cs typeface="Arial" charset="0"/>
              </a:defRPr>
            </a:lvl3pPr>
            <a:lvl4pPr marL="1600200" indent="-228600" defTabSz="457200">
              <a:defRPr sz="1600" b="1">
                <a:solidFill>
                  <a:schemeClr val="tx1"/>
                </a:solidFill>
                <a:latin typeface="Arial" charset="0"/>
                <a:cs typeface="Arial" charset="0"/>
              </a:defRPr>
            </a:lvl4pPr>
            <a:lvl5pPr marL="2057400" indent="-228600" defTabSz="457200">
              <a:defRPr sz="1600" b="1">
                <a:solidFill>
                  <a:schemeClr val="tx1"/>
                </a:solidFill>
                <a:latin typeface="Arial" charset="0"/>
                <a:cs typeface="Arial" charset="0"/>
              </a:defRPr>
            </a:lvl5pPr>
            <a:lvl6pPr marL="2514600" indent="-228600" algn="ctr" defTabSz="457200" eaLnBrk="0" fontAlgn="base" hangingPunct="0">
              <a:spcBef>
                <a:spcPct val="50000"/>
              </a:spcBef>
              <a:spcAft>
                <a:spcPct val="0"/>
              </a:spcAft>
              <a:defRPr sz="1600" b="1">
                <a:solidFill>
                  <a:schemeClr val="tx1"/>
                </a:solidFill>
                <a:latin typeface="Arial" charset="0"/>
                <a:cs typeface="Arial" charset="0"/>
              </a:defRPr>
            </a:lvl6pPr>
            <a:lvl7pPr marL="2971800" indent="-228600" algn="ctr" defTabSz="457200" eaLnBrk="0" fontAlgn="base" hangingPunct="0">
              <a:spcBef>
                <a:spcPct val="50000"/>
              </a:spcBef>
              <a:spcAft>
                <a:spcPct val="0"/>
              </a:spcAft>
              <a:defRPr sz="1600" b="1">
                <a:solidFill>
                  <a:schemeClr val="tx1"/>
                </a:solidFill>
                <a:latin typeface="Arial" charset="0"/>
                <a:cs typeface="Arial" charset="0"/>
              </a:defRPr>
            </a:lvl7pPr>
            <a:lvl8pPr marL="3429000" indent="-228600" algn="ctr" defTabSz="457200" eaLnBrk="0" fontAlgn="base" hangingPunct="0">
              <a:spcBef>
                <a:spcPct val="50000"/>
              </a:spcBef>
              <a:spcAft>
                <a:spcPct val="0"/>
              </a:spcAft>
              <a:defRPr sz="1600" b="1">
                <a:solidFill>
                  <a:schemeClr val="tx1"/>
                </a:solidFill>
                <a:latin typeface="Arial" charset="0"/>
                <a:cs typeface="Arial" charset="0"/>
              </a:defRPr>
            </a:lvl8pPr>
            <a:lvl9pPr marL="3886200" indent="-228600" algn="ctr" defTabSz="457200" eaLnBrk="0" fontAlgn="base" hangingPunct="0">
              <a:spcBef>
                <a:spcPct val="50000"/>
              </a:spcBef>
              <a:spcAft>
                <a:spcPct val="0"/>
              </a:spcAft>
              <a:defRPr sz="1600" b="1">
                <a:solidFill>
                  <a:schemeClr val="tx1"/>
                </a:solidFill>
                <a:latin typeface="Arial" charset="0"/>
                <a:cs typeface="Arial" charset="0"/>
              </a:defRPr>
            </a:lvl9pPr>
          </a:lstStyle>
          <a:p>
            <a:pPr algn="l">
              <a:buSzPct val="100000"/>
            </a:pPr>
            <a:r>
              <a:rPr lang="en-US" altLang="de-DE" b="0">
                <a:solidFill>
                  <a:srgbClr val="4B4B4B"/>
                </a:solidFill>
                <a:ea typeface="ＭＳ Ｐゴシック" pitchFamily="-128" charset="-128"/>
              </a:rPr>
              <a:t>Measuring accuracy +-1%</a:t>
            </a:r>
          </a:p>
        </p:txBody>
      </p:sp>
      <p:sp>
        <p:nvSpPr>
          <p:cNvPr id="59406" name="Text Box 6"/>
          <p:cNvSpPr txBox="1">
            <a:spLocks noChangeArrowheads="1"/>
          </p:cNvSpPr>
          <p:nvPr/>
        </p:nvSpPr>
        <p:spPr bwMode="auto">
          <a:xfrm>
            <a:off x="723900" y="3030538"/>
            <a:ext cx="31908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defTabSz="457200">
              <a:defRPr sz="1600" b="1">
                <a:solidFill>
                  <a:schemeClr val="tx1"/>
                </a:solidFill>
                <a:latin typeface="Arial" charset="0"/>
                <a:cs typeface="Arial" charset="0"/>
              </a:defRPr>
            </a:lvl1pPr>
            <a:lvl2pPr marL="742950" indent="-285750" defTabSz="457200">
              <a:defRPr sz="1600" b="1">
                <a:solidFill>
                  <a:schemeClr val="tx1"/>
                </a:solidFill>
                <a:latin typeface="Arial" charset="0"/>
                <a:cs typeface="Arial" charset="0"/>
              </a:defRPr>
            </a:lvl2pPr>
            <a:lvl3pPr marL="1143000" indent="-228600" defTabSz="457200">
              <a:defRPr sz="1600" b="1">
                <a:solidFill>
                  <a:schemeClr val="tx1"/>
                </a:solidFill>
                <a:latin typeface="Arial" charset="0"/>
                <a:cs typeface="Arial" charset="0"/>
              </a:defRPr>
            </a:lvl3pPr>
            <a:lvl4pPr marL="1600200" indent="-228600" defTabSz="457200">
              <a:defRPr sz="1600" b="1">
                <a:solidFill>
                  <a:schemeClr val="tx1"/>
                </a:solidFill>
                <a:latin typeface="Arial" charset="0"/>
                <a:cs typeface="Arial" charset="0"/>
              </a:defRPr>
            </a:lvl4pPr>
            <a:lvl5pPr marL="2057400" indent="-228600" defTabSz="457200">
              <a:defRPr sz="1600" b="1">
                <a:solidFill>
                  <a:schemeClr val="tx1"/>
                </a:solidFill>
                <a:latin typeface="Arial" charset="0"/>
                <a:cs typeface="Arial" charset="0"/>
              </a:defRPr>
            </a:lvl5pPr>
            <a:lvl6pPr marL="2514600" indent="-228600" algn="ctr" defTabSz="457200" eaLnBrk="0" fontAlgn="base" hangingPunct="0">
              <a:spcBef>
                <a:spcPct val="50000"/>
              </a:spcBef>
              <a:spcAft>
                <a:spcPct val="0"/>
              </a:spcAft>
              <a:defRPr sz="1600" b="1">
                <a:solidFill>
                  <a:schemeClr val="tx1"/>
                </a:solidFill>
                <a:latin typeface="Arial" charset="0"/>
                <a:cs typeface="Arial" charset="0"/>
              </a:defRPr>
            </a:lvl6pPr>
            <a:lvl7pPr marL="2971800" indent="-228600" algn="ctr" defTabSz="457200" eaLnBrk="0" fontAlgn="base" hangingPunct="0">
              <a:spcBef>
                <a:spcPct val="50000"/>
              </a:spcBef>
              <a:spcAft>
                <a:spcPct val="0"/>
              </a:spcAft>
              <a:defRPr sz="1600" b="1">
                <a:solidFill>
                  <a:schemeClr val="tx1"/>
                </a:solidFill>
                <a:latin typeface="Arial" charset="0"/>
                <a:cs typeface="Arial" charset="0"/>
              </a:defRPr>
            </a:lvl7pPr>
            <a:lvl8pPr marL="3429000" indent="-228600" algn="ctr" defTabSz="457200" eaLnBrk="0" fontAlgn="base" hangingPunct="0">
              <a:spcBef>
                <a:spcPct val="50000"/>
              </a:spcBef>
              <a:spcAft>
                <a:spcPct val="0"/>
              </a:spcAft>
              <a:defRPr sz="1600" b="1">
                <a:solidFill>
                  <a:schemeClr val="tx1"/>
                </a:solidFill>
                <a:latin typeface="Arial" charset="0"/>
                <a:cs typeface="Arial" charset="0"/>
              </a:defRPr>
            </a:lvl8pPr>
            <a:lvl9pPr marL="3886200" indent="-228600" algn="ctr" defTabSz="457200" eaLnBrk="0" fontAlgn="base" hangingPunct="0">
              <a:spcBef>
                <a:spcPct val="50000"/>
              </a:spcBef>
              <a:spcAft>
                <a:spcPct val="0"/>
              </a:spcAft>
              <a:defRPr sz="1600" b="1">
                <a:solidFill>
                  <a:schemeClr val="tx1"/>
                </a:solidFill>
                <a:latin typeface="Arial" charset="0"/>
                <a:cs typeface="Arial" charset="0"/>
              </a:defRPr>
            </a:lvl9pPr>
          </a:lstStyle>
          <a:p>
            <a:pPr algn="l">
              <a:buSzPct val="100000"/>
            </a:pPr>
            <a:r>
              <a:rPr lang="en-US" altLang="de-DE" b="0">
                <a:solidFill>
                  <a:srgbClr val="4B4B4B"/>
                </a:solidFill>
                <a:ea typeface="ＭＳ Ｐゴシック" pitchFamily="-128" charset="-128"/>
              </a:rPr>
              <a:t>Up to 4 Liebert MPX/MPH with a single IP address</a:t>
            </a:r>
          </a:p>
        </p:txBody>
      </p:sp>
      <p:sp>
        <p:nvSpPr>
          <p:cNvPr id="59407" name="Text Box 6"/>
          <p:cNvSpPr txBox="1">
            <a:spLocks noChangeArrowheads="1"/>
          </p:cNvSpPr>
          <p:nvPr/>
        </p:nvSpPr>
        <p:spPr bwMode="auto">
          <a:xfrm>
            <a:off x="742950" y="3849688"/>
            <a:ext cx="3432175"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defTabSz="457200">
              <a:defRPr sz="1600" b="1">
                <a:solidFill>
                  <a:schemeClr val="tx1"/>
                </a:solidFill>
                <a:latin typeface="Arial" charset="0"/>
                <a:cs typeface="Arial" charset="0"/>
              </a:defRPr>
            </a:lvl1pPr>
            <a:lvl2pPr marL="742950" indent="-285750" defTabSz="457200">
              <a:defRPr sz="1600" b="1">
                <a:solidFill>
                  <a:schemeClr val="tx1"/>
                </a:solidFill>
                <a:latin typeface="Arial" charset="0"/>
                <a:cs typeface="Arial" charset="0"/>
              </a:defRPr>
            </a:lvl2pPr>
            <a:lvl3pPr marL="1143000" indent="-228600" defTabSz="457200">
              <a:defRPr sz="1600" b="1">
                <a:solidFill>
                  <a:schemeClr val="tx1"/>
                </a:solidFill>
                <a:latin typeface="Arial" charset="0"/>
                <a:cs typeface="Arial" charset="0"/>
              </a:defRPr>
            </a:lvl3pPr>
            <a:lvl4pPr marL="1600200" indent="-228600" defTabSz="457200">
              <a:defRPr sz="1600" b="1">
                <a:solidFill>
                  <a:schemeClr val="tx1"/>
                </a:solidFill>
                <a:latin typeface="Arial" charset="0"/>
                <a:cs typeface="Arial" charset="0"/>
              </a:defRPr>
            </a:lvl4pPr>
            <a:lvl5pPr marL="2057400" indent="-228600" defTabSz="457200">
              <a:defRPr sz="1600" b="1">
                <a:solidFill>
                  <a:schemeClr val="tx1"/>
                </a:solidFill>
                <a:latin typeface="Arial" charset="0"/>
                <a:cs typeface="Arial" charset="0"/>
              </a:defRPr>
            </a:lvl5pPr>
            <a:lvl6pPr marL="2514600" indent="-228600" algn="ctr" defTabSz="457200" eaLnBrk="0" fontAlgn="base" hangingPunct="0">
              <a:spcBef>
                <a:spcPct val="50000"/>
              </a:spcBef>
              <a:spcAft>
                <a:spcPct val="0"/>
              </a:spcAft>
              <a:defRPr sz="1600" b="1">
                <a:solidFill>
                  <a:schemeClr val="tx1"/>
                </a:solidFill>
                <a:latin typeface="Arial" charset="0"/>
                <a:cs typeface="Arial" charset="0"/>
              </a:defRPr>
            </a:lvl6pPr>
            <a:lvl7pPr marL="2971800" indent="-228600" algn="ctr" defTabSz="457200" eaLnBrk="0" fontAlgn="base" hangingPunct="0">
              <a:spcBef>
                <a:spcPct val="50000"/>
              </a:spcBef>
              <a:spcAft>
                <a:spcPct val="0"/>
              </a:spcAft>
              <a:defRPr sz="1600" b="1">
                <a:solidFill>
                  <a:schemeClr val="tx1"/>
                </a:solidFill>
                <a:latin typeface="Arial" charset="0"/>
                <a:cs typeface="Arial" charset="0"/>
              </a:defRPr>
            </a:lvl7pPr>
            <a:lvl8pPr marL="3429000" indent="-228600" algn="ctr" defTabSz="457200" eaLnBrk="0" fontAlgn="base" hangingPunct="0">
              <a:spcBef>
                <a:spcPct val="50000"/>
              </a:spcBef>
              <a:spcAft>
                <a:spcPct val="0"/>
              </a:spcAft>
              <a:defRPr sz="1600" b="1">
                <a:solidFill>
                  <a:schemeClr val="tx1"/>
                </a:solidFill>
                <a:latin typeface="Arial" charset="0"/>
                <a:cs typeface="Arial" charset="0"/>
              </a:defRPr>
            </a:lvl8pPr>
            <a:lvl9pPr marL="3886200" indent="-228600" algn="ctr" defTabSz="457200" eaLnBrk="0" fontAlgn="base" hangingPunct="0">
              <a:spcBef>
                <a:spcPct val="50000"/>
              </a:spcBef>
              <a:spcAft>
                <a:spcPct val="0"/>
              </a:spcAft>
              <a:defRPr sz="1600" b="1">
                <a:solidFill>
                  <a:schemeClr val="tx1"/>
                </a:solidFill>
                <a:latin typeface="Arial" charset="0"/>
                <a:cs typeface="Arial" charset="0"/>
              </a:defRPr>
            </a:lvl9pPr>
          </a:lstStyle>
          <a:p>
            <a:pPr algn="l">
              <a:buSzPct val="100000"/>
            </a:pPr>
            <a:r>
              <a:rPr lang="en-US" altLang="de-DE" b="0">
                <a:solidFill>
                  <a:srgbClr val="4B4B4B"/>
                </a:solidFill>
                <a:ea typeface="ＭＳ Ｐゴシック" pitchFamily="-128" charset="-128"/>
              </a:rPr>
              <a:t>External sensors: Temp/humidity/door and </a:t>
            </a:r>
            <a:br>
              <a:rPr lang="en-US" altLang="de-DE" b="0">
                <a:solidFill>
                  <a:srgbClr val="4B4B4B"/>
                </a:solidFill>
                <a:ea typeface="ＭＳ Ｐゴシック" pitchFamily="-128" charset="-128"/>
              </a:rPr>
            </a:br>
            <a:r>
              <a:rPr lang="en-US" altLang="de-DE" b="0">
                <a:solidFill>
                  <a:srgbClr val="4B4B4B"/>
                </a:solidFill>
                <a:ea typeface="ＭＳ Ｐゴシック" pitchFamily="-128" charset="-128"/>
              </a:rPr>
              <a:t>input contacts (max. 10 sensors)</a:t>
            </a:r>
          </a:p>
        </p:txBody>
      </p:sp>
      <p:sp>
        <p:nvSpPr>
          <p:cNvPr id="59408" name="Text Box 7"/>
          <p:cNvSpPr txBox="1">
            <a:spLocks noChangeArrowheads="1"/>
          </p:cNvSpPr>
          <p:nvPr/>
        </p:nvSpPr>
        <p:spPr bwMode="auto">
          <a:xfrm>
            <a:off x="823913" y="5070475"/>
            <a:ext cx="2330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defTabSz="457200">
              <a:defRPr sz="1600" b="1">
                <a:solidFill>
                  <a:schemeClr val="tx1"/>
                </a:solidFill>
                <a:latin typeface="Arial" charset="0"/>
                <a:cs typeface="Arial" charset="0"/>
              </a:defRPr>
            </a:lvl1pPr>
            <a:lvl2pPr marL="742950" indent="-285750" defTabSz="457200">
              <a:defRPr sz="1600" b="1">
                <a:solidFill>
                  <a:schemeClr val="tx1"/>
                </a:solidFill>
                <a:latin typeface="Arial" charset="0"/>
                <a:cs typeface="Arial" charset="0"/>
              </a:defRPr>
            </a:lvl2pPr>
            <a:lvl3pPr marL="1143000" indent="-228600" defTabSz="457200">
              <a:defRPr sz="1600" b="1">
                <a:solidFill>
                  <a:schemeClr val="tx1"/>
                </a:solidFill>
                <a:latin typeface="Arial" charset="0"/>
                <a:cs typeface="Arial" charset="0"/>
              </a:defRPr>
            </a:lvl3pPr>
            <a:lvl4pPr marL="1600200" indent="-228600" defTabSz="457200">
              <a:defRPr sz="1600" b="1">
                <a:solidFill>
                  <a:schemeClr val="tx1"/>
                </a:solidFill>
                <a:latin typeface="Arial" charset="0"/>
                <a:cs typeface="Arial" charset="0"/>
              </a:defRPr>
            </a:lvl4pPr>
            <a:lvl5pPr marL="2057400" indent="-228600" defTabSz="457200">
              <a:defRPr sz="1600" b="1">
                <a:solidFill>
                  <a:schemeClr val="tx1"/>
                </a:solidFill>
                <a:latin typeface="Arial" charset="0"/>
                <a:cs typeface="Arial" charset="0"/>
              </a:defRPr>
            </a:lvl5pPr>
            <a:lvl6pPr marL="2514600" indent="-228600" algn="ctr" defTabSz="457200" eaLnBrk="0" fontAlgn="base" hangingPunct="0">
              <a:spcBef>
                <a:spcPct val="50000"/>
              </a:spcBef>
              <a:spcAft>
                <a:spcPct val="0"/>
              </a:spcAft>
              <a:defRPr sz="1600" b="1">
                <a:solidFill>
                  <a:schemeClr val="tx1"/>
                </a:solidFill>
                <a:latin typeface="Arial" charset="0"/>
                <a:cs typeface="Arial" charset="0"/>
              </a:defRPr>
            </a:lvl6pPr>
            <a:lvl7pPr marL="2971800" indent="-228600" algn="ctr" defTabSz="457200" eaLnBrk="0" fontAlgn="base" hangingPunct="0">
              <a:spcBef>
                <a:spcPct val="50000"/>
              </a:spcBef>
              <a:spcAft>
                <a:spcPct val="0"/>
              </a:spcAft>
              <a:defRPr sz="1600" b="1">
                <a:solidFill>
                  <a:schemeClr val="tx1"/>
                </a:solidFill>
                <a:latin typeface="Arial" charset="0"/>
                <a:cs typeface="Arial" charset="0"/>
              </a:defRPr>
            </a:lvl7pPr>
            <a:lvl8pPr marL="3429000" indent="-228600" algn="ctr" defTabSz="457200" eaLnBrk="0" fontAlgn="base" hangingPunct="0">
              <a:spcBef>
                <a:spcPct val="50000"/>
              </a:spcBef>
              <a:spcAft>
                <a:spcPct val="0"/>
              </a:spcAft>
              <a:defRPr sz="1600" b="1">
                <a:solidFill>
                  <a:schemeClr val="tx1"/>
                </a:solidFill>
                <a:latin typeface="Arial" charset="0"/>
                <a:cs typeface="Arial" charset="0"/>
              </a:defRPr>
            </a:lvl8pPr>
            <a:lvl9pPr marL="3886200" indent="-228600" algn="ctr" defTabSz="457200" eaLnBrk="0" fontAlgn="base" hangingPunct="0">
              <a:spcBef>
                <a:spcPct val="50000"/>
              </a:spcBef>
              <a:spcAft>
                <a:spcPct val="0"/>
              </a:spcAft>
              <a:defRPr sz="1600" b="1">
                <a:solidFill>
                  <a:schemeClr val="tx1"/>
                </a:solidFill>
                <a:latin typeface="Arial" charset="0"/>
                <a:cs typeface="Arial" charset="0"/>
              </a:defRPr>
            </a:lvl9pPr>
          </a:lstStyle>
          <a:p>
            <a:pPr algn="l">
              <a:buSzPct val="100000"/>
            </a:pPr>
            <a:r>
              <a:rPr lang="en-US" altLang="de-DE" b="0">
                <a:solidFill>
                  <a:srgbClr val="4B4B4B"/>
                </a:solidFill>
                <a:ea typeface="ＭＳ Ｐゴシック" pitchFamily="-128" charset="-128"/>
              </a:rPr>
              <a:t>Max. input 3x63A</a:t>
            </a:r>
          </a:p>
        </p:txBody>
      </p:sp>
      <p:sp>
        <p:nvSpPr>
          <p:cNvPr id="59409" name="Text Box 7"/>
          <p:cNvSpPr txBox="1">
            <a:spLocks noChangeArrowheads="1"/>
          </p:cNvSpPr>
          <p:nvPr/>
        </p:nvSpPr>
        <p:spPr bwMode="auto">
          <a:xfrm>
            <a:off x="5797550" y="1544638"/>
            <a:ext cx="285273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defTabSz="457200">
              <a:defRPr sz="1600" b="1">
                <a:solidFill>
                  <a:schemeClr val="tx1"/>
                </a:solidFill>
                <a:latin typeface="Arial" charset="0"/>
                <a:cs typeface="Arial" charset="0"/>
              </a:defRPr>
            </a:lvl1pPr>
            <a:lvl2pPr marL="742950" indent="-285750" defTabSz="457200">
              <a:defRPr sz="1600" b="1">
                <a:solidFill>
                  <a:schemeClr val="tx1"/>
                </a:solidFill>
                <a:latin typeface="Arial" charset="0"/>
                <a:cs typeface="Arial" charset="0"/>
              </a:defRPr>
            </a:lvl2pPr>
            <a:lvl3pPr marL="1143000" indent="-228600" defTabSz="457200">
              <a:defRPr sz="1600" b="1">
                <a:solidFill>
                  <a:schemeClr val="tx1"/>
                </a:solidFill>
                <a:latin typeface="Arial" charset="0"/>
                <a:cs typeface="Arial" charset="0"/>
              </a:defRPr>
            </a:lvl3pPr>
            <a:lvl4pPr marL="1600200" indent="-228600" defTabSz="457200">
              <a:defRPr sz="1600" b="1">
                <a:solidFill>
                  <a:schemeClr val="tx1"/>
                </a:solidFill>
                <a:latin typeface="Arial" charset="0"/>
                <a:cs typeface="Arial" charset="0"/>
              </a:defRPr>
            </a:lvl4pPr>
            <a:lvl5pPr marL="2057400" indent="-228600" defTabSz="457200">
              <a:defRPr sz="1600" b="1">
                <a:solidFill>
                  <a:schemeClr val="tx1"/>
                </a:solidFill>
                <a:latin typeface="Arial" charset="0"/>
                <a:cs typeface="Arial" charset="0"/>
              </a:defRPr>
            </a:lvl5pPr>
            <a:lvl6pPr marL="2514600" indent="-228600" algn="ctr" defTabSz="457200" eaLnBrk="0" fontAlgn="base" hangingPunct="0">
              <a:spcBef>
                <a:spcPct val="50000"/>
              </a:spcBef>
              <a:spcAft>
                <a:spcPct val="0"/>
              </a:spcAft>
              <a:defRPr sz="1600" b="1">
                <a:solidFill>
                  <a:schemeClr val="tx1"/>
                </a:solidFill>
                <a:latin typeface="Arial" charset="0"/>
                <a:cs typeface="Arial" charset="0"/>
              </a:defRPr>
            </a:lvl6pPr>
            <a:lvl7pPr marL="2971800" indent="-228600" algn="ctr" defTabSz="457200" eaLnBrk="0" fontAlgn="base" hangingPunct="0">
              <a:spcBef>
                <a:spcPct val="50000"/>
              </a:spcBef>
              <a:spcAft>
                <a:spcPct val="0"/>
              </a:spcAft>
              <a:defRPr sz="1600" b="1">
                <a:solidFill>
                  <a:schemeClr val="tx1"/>
                </a:solidFill>
                <a:latin typeface="Arial" charset="0"/>
                <a:cs typeface="Arial" charset="0"/>
              </a:defRPr>
            </a:lvl7pPr>
            <a:lvl8pPr marL="3429000" indent="-228600" algn="ctr" defTabSz="457200" eaLnBrk="0" fontAlgn="base" hangingPunct="0">
              <a:spcBef>
                <a:spcPct val="50000"/>
              </a:spcBef>
              <a:spcAft>
                <a:spcPct val="0"/>
              </a:spcAft>
              <a:defRPr sz="1600" b="1">
                <a:solidFill>
                  <a:schemeClr val="tx1"/>
                </a:solidFill>
                <a:latin typeface="Arial" charset="0"/>
                <a:cs typeface="Arial" charset="0"/>
              </a:defRPr>
            </a:lvl8pPr>
            <a:lvl9pPr marL="3886200" indent="-228600" algn="ctr" defTabSz="457200" eaLnBrk="0" fontAlgn="base" hangingPunct="0">
              <a:spcBef>
                <a:spcPct val="50000"/>
              </a:spcBef>
              <a:spcAft>
                <a:spcPct val="0"/>
              </a:spcAft>
              <a:defRPr sz="1600" b="1">
                <a:solidFill>
                  <a:schemeClr val="tx1"/>
                </a:solidFill>
                <a:latin typeface="Arial" charset="0"/>
                <a:cs typeface="Arial" charset="0"/>
              </a:defRPr>
            </a:lvl9pPr>
          </a:lstStyle>
          <a:p>
            <a:pPr algn="l">
              <a:buSzPct val="100000"/>
            </a:pPr>
            <a:r>
              <a:rPr lang="en-US" altLang="de-DE">
                <a:solidFill>
                  <a:srgbClr val="4B4B4B"/>
                </a:solidFill>
                <a:ea typeface="ＭＳ Ｐゴシック" pitchFamily="-128" charset="-128"/>
              </a:rPr>
              <a:t>Modular PDU:</a:t>
            </a:r>
            <a:r>
              <a:rPr lang="en-US" altLang="de-DE" b="0">
                <a:solidFill>
                  <a:srgbClr val="4B4B4B"/>
                </a:solidFill>
                <a:ea typeface="ＭＳ Ｐゴシック" pitchFamily="-128" charset="-128"/>
              </a:rPr>
              <a:t> Input/output/sensors</a:t>
            </a:r>
          </a:p>
        </p:txBody>
      </p:sp>
      <p:sp>
        <p:nvSpPr>
          <p:cNvPr id="59410" name="Text Box 8"/>
          <p:cNvSpPr txBox="1">
            <a:spLocks noChangeArrowheads="1"/>
          </p:cNvSpPr>
          <p:nvPr/>
        </p:nvSpPr>
        <p:spPr bwMode="auto">
          <a:xfrm>
            <a:off x="5788025" y="2563813"/>
            <a:ext cx="32289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defTabSz="457200">
              <a:defRPr sz="1600" b="1">
                <a:solidFill>
                  <a:schemeClr val="tx1"/>
                </a:solidFill>
                <a:latin typeface="Arial" charset="0"/>
                <a:cs typeface="Arial" charset="0"/>
              </a:defRPr>
            </a:lvl1pPr>
            <a:lvl2pPr marL="742950" indent="-285750" defTabSz="457200">
              <a:defRPr sz="1600" b="1">
                <a:solidFill>
                  <a:schemeClr val="tx1"/>
                </a:solidFill>
                <a:latin typeface="Arial" charset="0"/>
                <a:cs typeface="Arial" charset="0"/>
              </a:defRPr>
            </a:lvl2pPr>
            <a:lvl3pPr marL="1143000" indent="-228600" defTabSz="457200">
              <a:defRPr sz="1600" b="1">
                <a:solidFill>
                  <a:schemeClr val="tx1"/>
                </a:solidFill>
                <a:latin typeface="Arial" charset="0"/>
                <a:cs typeface="Arial" charset="0"/>
              </a:defRPr>
            </a:lvl3pPr>
            <a:lvl4pPr marL="1600200" indent="-228600" defTabSz="457200">
              <a:defRPr sz="1600" b="1">
                <a:solidFill>
                  <a:schemeClr val="tx1"/>
                </a:solidFill>
                <a:latin typeface="Arial" charset="0"/>
                <a:cs typeface="Arial" charset="0"/>
              </a:defRPr>
            </a:lvl4pPr>
            <a:lvl5pPr marL="2057400" indent="-228600" defTabSz="457200">
              <a:defRPr sz="1600" b="1">
                <a:solidFill>
                  <a:schemeClr val="tx1"/>
                </a:solidFill>
                <a:latin typeface="Arial" charset="0"/>
                <a:cs typeface="Arial" charset="0"/>
              </a:defRPr>
            </a:lvl5pPr>
            <a:lvl6pPr marL="2514600" indent="-228600" algn="ctr" defTabSz="457200" eaLnBrk="0" fontAlgn="base" hangingPunct="0">
              <a:spcBef>
                <a:spcPct val="50000"/>
              </a:spcBef>
              <a:spcAft>
                <a:spcPct val="0"/>
              </a:spcAft>
              <a:defRPr sz="1600" b="1">
                <a:solidFill>
                  <a:schemeClr val="tx1"/>
                </a:solidFill>
                <a:latin typeface="Arial" charset="0"/>
                <a:cs typeface="Arial" charset="0"/>
              </a:defRPr>
            </a:lvl6pPr>
            <a:lvl7pPr marL="2971800" indent="-228600" algn="ctr" defTabSz="457200" eaLnBrk="0" fontAlgn="base" hangingPunct="0">
              <a:spcBef>
                <a:spcPct val="50000"/>
              </a:spcBef>
              <a:spcAft>
                <a:spcPct val="0"/>
              </a:spcAft>
              <a:defRPr sz="1600" b="1">
                <a:solidFill>
                  <a:schemeClr val="tx1"/>
                </a:solidFill>
                <a:latin typeface="Arial" charset="0"/>
                <a:cs typeface="Arial" charset="0"/>
              </a:defRPr>
            </a:lvl7pPr>
            <a:lvl8pPr marL="3429000" indent="-228600" algn="ctr" defTabSz="457200" eaLnBrk="0" fontAlgn="base" hangingPunct="0">
              <a:spcBef>
                <a:spcPct val="50000"/>
              </a:spcBef>
              <a:spcAft>
                <a:spcPct val="0"/>
              </a:spcAft>
              <a:defRPr sz="1600" b="1">
                <a:solidFill>
                  <a:schemeClr val="tx1"/>
                </a:solidFill>
                <a:latin typeface="Arial" charset="0"/>
                <a:cs typeface="Arial" charset="0"/>
              </a:defRPr>
            </a:lvl8pPr>
            <a:lvl9pPr marL="3886200" indent="-228600" algn="ctr" defTabSz="457200" eaLnBrk="0" fontAlgn="base" hangingPunct="0">
              <a:spcBef>
                <a:spcPct val="50000"/>
              </a:spcBef>
              <a:spcAft>
                <a:spcPct val="0"/>
              </a:spcAft>
              <a:defRPr sz="1600" b="1">
                <a:solidFill>
                  <a:schemeClr val="tx1"/>
                </a:solidFill>
                <a:latin typeface="Arial" charset="0"/>
                <a:cs typeface="Arial" charset="0"/>
              </a:defRPr>
            </a:lvl9pPr>
          </a:lstStyle>
          <a:p>
            <a:pPr algn="l">
              <a:buSzPct val="100000"/>
            </a:pPr>
            <a:r>
              <a:rPr lang="en-US" altLang="de-DE" b="0">
                <a:solidFill>
                  <a:srgbClr val="4B4B4B"/>
                </a:solidFill>
                <a:ea typeface="ＭＳ Ｐゴシック" pitchFamily="-128" charset="-128"/>
              </a:rPr>
              <a:t>Neutral conductor measurement</a:t>
            </a:r>
          </a:p>
        </p:txBody>
      </p:sp>
      <p:sp>
        <p:nvSpPr>
          <p:cNvPr id="59411" name="Text Box 8"/>
          <p:cNvSpPr txBox="1">
            <a:spLocks noChangeArrowheads="1"/>
          </p:cNvSpPr>
          <p:nvPr/>
        </p:nvSpPr>
        <p:spPr bwMode="auto">
          <a:xfrm>
            <a:off x="5759450" y="3811588"/>
            <a:ext cx="283845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defTabSz="457200">
              <a:defRPr sz="1600" b="1">
                <a:solidFill>
                  <a:schemeClr val="tx1"/>
                </a:solidFill>
                <a:latin typeface="Arial" charset="0"/>
                <a:cs typeface="Arial" charset="0"/>
              </a:defRPr>
            </a:lvl1pPr>
            <a:lvl2pPr marL="742950" indent="-285750" defTabSz="457200">
              <a:defRPr sz="1600" b="1">
                <a:solidFill>
                  <a:schemeClr val="tx1"/>
                </a:solidFill>
                <a:latin typeface="Arial" charset="0"/>
                <a:cs typeface="Arial" charset="0"/>
              </a:defRPr>
            </a:lvl2pPr>
            <a:lvl3pPr marL="1143000" indent="-228600" defTabSz="457200">
              <a:defRPr sz="1600" b="1">
                <a:solidFill>
                  <a:schemeClr val="tx1"/>
                </a:solidFill>
                <a:latin typeface="Arial" charset="0"/>
                <a:cs typeface="Arial" charset="0"/>
              </a:defRPr>
            </a:lvl3pPr>
            <a:lvl4pPr marL="1600200" indent="-228600" defTabSz="457200">
              <a:defRPr sz="1600" b="1">
                <a:solidFill>
                  <a:schemeClr val="tx1"/>
                </a:solidFill>
                <a:latin typeface="Arial" charset="0"/>
                <a:cs typeface="Arial" charset="0"/>
              </a:defRPr>
            </a:lvl4pPr>
            <a:lvl5pPr marL="2057400" indent="-228600" defTabSz="457200">
              <a:defRPr sz="1600" b="1">
                <a:solidFill>
                  <a:schemeClr val="tx1"/>
                </a:solidFill>
                <a:latin typeface="Arial" charset="0"/>
                <a:cs typeface="Arial" charset="0"/>
              </a:defRPr>
            </a:lvl5pPr>
            <a:lvl6pPr marL="2514600" indent="-228600" algn="ctr" defTabSz="457200" eaLnBrk="0" fontAlgn="base" hangingPunct="0">
              <a:spcBef>
                <a:spcPct val="50000"/>
              </a:spcBef>
              <a:spcAft>
                <a:spcPct val="0"/>
              </a:spcAft>
              <a:defRPr sz="1600" b="1">
                <a:solidFill>
                  <a:schemeClr val="tx1"/>
                </a:solidFill>
                <a:latin typeface="Arial" charset="0"/>
                <a:cs typeface="Arial" charset="0"/>
              </a:defRPr>
            </a:lvl6pPr>
            <a:lvl7pPr marL="2971800" indent="-228600" algn="ctr" defTabSz="457200" eaLnBrk="0" fontAlgn="base" hangingPunct="0">
              <a:spcBef>
                <a:spcPct val="50000"/>
              </a:spcBef>
              <a:spcAft>
                <a:spcPct val="0"/>
              </a:spcAft>
              <a:defRPr sz="1600" b="1">
                <a:solidFill>
                  <a:schemeClr val="tx1"/>
                </a:solidFill>
                <a:latin typeface="Arial" charset="0"/>
                <a:cs typeface="Arial" charset="0"/>
              </a:defRPr>
            </a:lvl7pPr>
            <a:lvl8pPr marL="3429000" indent="-228600" algn="ctr" defTabSz="457200" eaLnBrk="0" fontAlgn="base" hangingPunct="0">
              <a:spcBef>
                <a:spcPct val="50000"/>
              </a:spcBef>
              <a:spcAft>
                <a:spcPct val="0"/>
              </a:spcAft>
              <a:defRPr sz="1600" b="1">
                <a:solidFill>
                  <a:schemeClr val="tx1"/>
                </a:solidFill>
                <a:latin typeface="Arial" charset="0"/>
                <a:cs typeface="Arial" charset="0"/>
              </a:defRPr>
            </a:lvl8pPr>
            <a:lvl9pPr marL="3886200" indent="-228600" algn="ctr" defTabSz="457200" eaLnBrk="0" fontAlgn="base" hangingPunct="0">
              <a:spcBef>
                <a:spcPct val="50000"/>
              </a:spcBef>
              <a:spcAft>
                <a:spcPct val="0"/>
              </a:spcAft>
              <a:defRPr sz="1600" b="1">
                <a:solidFill>
                  <a:schemeClr val="tx1"/>
                </a:solidFill>
                <a:latin typeface="Arial" charset="0"/>
                <a:cs typeface="Arial" charset="0"/>
              </a:defRPr>
            </a:lvl9pPr>
          </a:lstStyle>
          <a:p>
            <a:pPr algn="l">
              <a:buSzPct val="100000"/>
            </a:pPr>
            <a:r>
              <a:rPr lang="en-US" altLang="de-DE" b="0">
                <a:solidFill>
                  <a:srgbClr val="4B4B4B"/>
                </a:solidFill>
                <a:ea typeface="ＭＳ Ｐゴシック" pitchFamily="-128" charset="-128"/>
              </a:rPr>
              <a:t>Output modules, communication card, sensors and the display can be switched during operation.</a:t>
            </a:r>
          </a:p>
        </p:txBody>
      </p:sp>
      <p:sp>
        <p:nvSpPr>
          <p:cNvPr id="59412" name="Rectangle 46"/>
          <p:cNvSpPr>
            <a:spLocks noChangeArrowheads="1"/>
          </p:cNvSpPr>
          <p:nvPr/>
        </p:nvSpPr>
        <p:spPr bwMode="auto">
          <a:xfrm>
            <a:off x="457200" y="1504950"/>
            <a:ext cx="215900" cy="38100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9413" name="Rectangle 49"/>
          <p:cNvSpPr>
            <a:spLocks noChangeArrowheads="1"/>
          </p:cNvSpPr>
          <p:nvPr/>
        </p:nvSpPr>
        <p:spPr bwMode="auto">
          <a:xfrm>
            <a:off x="450850" y="2222500"/>
            <a:ext cx="215900" cy="38100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9414" name="Rectangle 51"/>
          <p:cNvSpPr>
            <a:spLocks noChangeArrowheads="1"/>
          </p:cNvSpPr>
          <p:nvPr/>
        </p:nvSpPr>
        <p:spPr bwMode="auto">
          <a:xfrm>
            <a:off x="450850" y="3041650"/>
            <a:ext cx="215900" cy="54610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9415" name="Rectangle 53"/>
          <p:cNvSpPr>
            <a:spLocks noChangeArrowheads="1"/>
          </p:cNvSpPr>
          <p:nvPr/>
        </p:nvSpPr>
        <p:spPr bwMode="auto">
          <a:xfrm>
            <a:off x="431800" y="3879850"/>
            <a:ext cx="215900" cy="76200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9416" name="Rectangle 55"/>
          <p:cNvSpPr>
            <a:spLocks noChangeArrowheads="1"/>
          </p:cNvSpPr>
          <p:nvPr/>
        </p:nvSpPr>
        <p:spPr bwMode="auto">
          <a:xfrm>
            <a:off x="5530850" y="1504950"/>
            <a:ext cx="215900" cy="144145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9417" name="Rectangle 57"/>
          <p:cNvSpPr>
            <a:spLocks noChangeArrowheads="1"/>
          </p:cNvSpPr>
          <p:nvPr/>
        </p:nvSpPr>
        <p:spPr bwMode="auto">
          <a:xfrm>
            <a:off x="5540375" y="3787775"/>
            <a:ext cx="215900" cy="1177925"/>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59418" name="Rectangle 59"/>
          <p:cNvSpPr>
            <a:spLocks noChangeArrowheads="1"/>
          </p:cNvSpPr>
          <p:nvPr/>
        </p:nvSpPr>
        <p:spPr bwMode="auto">
          <a:xfrm>
            <a:off x="457200" y="5048250"/>
            <a:ext cx="215900" cy="381000"/>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Tree>
    <p:extLst>
      <p:ext uri="{BB962C8B-B14F-4D97-AF65-F5344CB8AC3E}">
        <p14:creationId xmlns:p14="http://schemas.microsoft.com/office/powerpoint/2010/main" val="7293666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46150" y="4270375"/>
            <a:ext cx="2232025"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1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788" y="1333500"/>
            <a:ext cx="1916112" cy="311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0" name="Rectangle 3"/>
          <p:cNvSpPr>
            <a:spLocks noGrp="1" noChangeArrowheads="1"/>
          </p:cNvSpPr>
          <p:nvPr>
            <p:ph type="body" idx="4294967295"/>
          </p:nvPr>
        </p:nvSpPr>
        <p:spPr>
          <a:xfrm>
            <a:off x="2609850" y="1346200"/>
            <a:ext cx="3627438" cy="3109913"/>
          </a:xfrm>
          <a:solidFill>
            <a:srgbClr val="DDDDDD"/>
          </a:solidFill>
          <a:ln>
            <a:solidFill>
              <a:srgbClr val="4B4B4B"/>
            </a:solidFill>
            <a:miter lim="800000"/>
            <a:headEnd/>
            <a:tailEnd/>
          </a:ln>
        </p:spPr>
        <p:txBody>
          <a:bodyPr/>
          <a:lstStyle/>
          <a:p>
            <a:pPr eaLnBrk="1" hangingPunct="1">
              <a:lnSpc>
                <a:spcPct val="80000"/>
              </a:lnSpc>
              <a:buClrTx/>
              <a:buFont typeface="Times New Roman" pitchFamily="18" charset="0"/>
              <a:buNone/>
            </a:pPr>
            <a:r>
              <a:rPr lang="en-US" altLang="de-DE" sz="1400" b="1" smtClean="0">
                <a:solidFill>
                  <a:srgbClr val="4B4B4B"/>
                </a:solidFill>
              </a:rPr>
              <a:t>Jury Criteria:</a:t>
            </a:r>
          </a:p>
          <a:p>
            <a:pPr eaLnBrk="1" hangingPunct="1">
              <a:lnSpc>
                <a:spcPct val="80000"/>
              </a:lnSpc>
              <a:buClr>
                <a:srgbClr val="969696"/>
              </a:buClr>
            </a:pPr>
            <a:r>
              <a:rPr lang="en-US" altLang="de-DE" sz="1400" smtClean="0">
                <a:solidFill>
                  <a:srgbClr val="4B4B4B"/>
                </a:solidFill>
              </a:rPr>
              <a:t>Innovativeness </a:t>
            </a:r>
          </a:p>
          <a:p>
            <a:pPr eaLnBrk="1" hangingPunct="1">
              <a:lnSpc>
                <a:spcPct val="80000"/>
              </a:lnSpc>
              <a:buClr>
                <a:srgbClr val="969696"/>
              </a:buClr>
            </a:pPr>
            <a:r>
              <a:rPr lang="en-US" altLang="de-DE" sz="1400" smtClean="0">
                <a:solidFill>
                  <a:srgbClr val="4B4B4B"/>
                </a:solidFill>
              </a:rPr>
              <a:t>Functionality </a:t>
            </a:r>
          </a:p>
          <a:p>
            <a:pPr eaLnBrk="1" hangingPunct="1">
              <a:lnSpc>
                <a:spcPct val="80000"/>
              </a:lnSpc>
              <a:buClr>
                <a:srgbClr val="969696"/>
              </a:buClr>
            </a:pPr>
            <a:r>
              <a:rPr lang="en-US" altLang="de-DE" sz="1400" smtClean="0">
                <a:solidFill>
                  <a:srgbClr val="4B4B4B"/>
                </a:solidFill>
              </a:rPr>
              <a:t>Ergonomics </a:t>
            </a:r>
          </a:p>
          <a:p>
            <a:pPr eaLnBrk="1" hangingPunct="1">
              <a:lnSpc>
                <a:spcPct val="80000"/>
              </a:lnSpc>
              <a:buClr>
                <a:srgbClr val="969696"/>
              </a:buClr>
            </a:pPr>
            <a:r>
              <a:rPr lang="en-US" altLang="de-DE" sz="1400" smtClean="0">
                <a:solidFill>
                  <a:srgbClr val="4B4B4B"/>
                </a:solidFill>
              </a:rPr>
              <a:t>Self-explanatory </a:t>
            </a:r>
          </a:p>
          <a:p>
            <a:pPr eaLnBrk="1" hangingPunct="1">
              <a:lnSpc>
                <a:spcPct val="80000"/>
              </a:lnSpc>
              <a:buClr>
                <a:srgbClr val="969696"/>
              </a:buClr>
            </a:pPr>
            <a:r>
              <a:rPr lang="en-US" altLang="de-DE" sz="1400" smtClean="0">
                <a:solidFill>
                  <a:srgbClr val="4B4B4B"/>
                </a:solidFill>
              </a:rPr>
              <a:t>Quality </a:t>
            </a:r>
          </a:p>
          <a:p>
            <a:pPr eaLnBrk="1" hangingPunct="1">
              <a:lnSpc>
                <a:spcPct val="80000"/>
              </a:lnSpc>
              <a:buClr>
                <a:srgbClr val="969696"/>
              </a:buClr>
            </a:pPr>
            <a:r>
              <a:rPr lang="en-US" altLang="de-DE" sz="1400" smtClean="0">
                <a:solidFill>
                  <a:srgbClr val="4B4B4B"/>
                </a:solidFill>
              </a:rPr>
              <a:t>Lifetime </a:t>
            </a:r>
          </a:p>
          <a:p>
            <a:pPr eaLnBrk="1" hangingPunct="1">
              <a:lnSpc>
                <a:spcPct val="80000"/>
              </a:lnSpc>
              <a:buClr>
                <a:srgbClr val="969696"/>
              </a:buClr>
            </a:pPr>
            <a:r>
              <a:rPr lang="en-US" altLang="de-DE" sz="1400" smtClean="0">
                <a:solidFill>
                  <a:srgbClr val="4B4B4B"/>
                </a:solidFill>
              </a:rPr>
              <a:t>Environmental friendliness</a:t>
            </a:r>
          </a:p>
          <a:p>
            <a:pPr eaLnBrk="1" hangingPunct="1">
              <a:lnSpc>
                <a:spcPct val="80000"/>
              </a:lnSpc>
              <a:buClr>
                <a:srgbClr val="969696"/>
              </a:buClr>
            </a:pPr>
            <a:r>
              <a:rPr lang="en-US" altLang="de-DE" sz="1400" smtClean="0">
                <a:solidFill>
                  <a:srgbClr val="4B4B4B"/>
                </a:solidFill>
              </a:rPr>
              <a:t>Product scope </a:t>
            </a:r>
          </a:p>
        </p:txBody>
      </p:sp>
      <p:sp>
        <p:nvSpPr>
          <p:cNvPr id="1981446" name="Rectangle 6"/>
          <p:cNvSpPr>
            <a:spLocks noChangeArrowheads="1"/>
          </p:cNvSpPr>
          <p:nvPr/>
        </p:nvSpPr>
        <p:spPr bwMode="auto">
          <a:xfrm>
            <a:off x="577850" y="269875"/>
            <a:ext cx="7188200" cy="723900"/>
          </a:xfrm>
          <a:prstGeom prst="rect">
            <a:avLst/>
          </a:prstGeom>
          <a:noFill/>
          <a:ln>
            <a:noFill/>
          </a:ln>
          <a:effectLst>
            <a:outerShdw dist="35921" dir="2700000"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b"/>
          <a:lstStyle/>
          <a:p>
            <a:pPr algn="l" eaLnBrk="1" hangingPunct="1">
              <a:lnSpc>
                <a:spcPct val="85000"/>
              </a:lnSpc>
              <a:spcBef>
                <a:spcPct val="0"/>
              </a:spcBef>
              <a:defRPr/>
            </a:pPr>
            <a:r>
              <a:rPr lang="en-US" sz="2800" i="1" dirty="0" smtClean="0">
                <a:solidFill>
                  <a:srgbClr val="0F245F"/>
                </a:solidFill>
                <a:effectLst>
                  <a:outerShdw blurRad="38100" dist="38100" dir="2700000" algn="tl">
                    <a:srgbClr val="C0C0C0"/>
                  </a:outerShdw>
                </a:effectLst>
              </a:rPr>
              <a:t>MPX </a:t>
            </a:r>
            <a:r>
              <a:rPr lang="en-US" sz="2800" i="1" dirty="0">
                <a:solidFill>
                  <a:srgbClr val="0F245F"/>
                </a:solidFill>
                <a:effectLst>
                  <a:outerShdw blurRad="38100" dist="38100" dir="2700000" algn="tl">
                    <a:srgbClr val="C0C0C0"/>
                  </a:outerShdw>
                </a:effectLst>
              </a:rPr>
              <a:t>Rack PDU</a:t>
            </a:r>
          </a:p>
        </p:txBody>
      </p:sp>
      <p:pic>
        <p:nvPicPr>
          <p:cNvPr id="6" name="Picture 3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8363" y="1927225"/>
            <a:ext cx="1098550"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6309065"/>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nodeType="afterEffect">
                                  <p:stCondLst>
                                    <p:cond delay="1000"/>
                                  </p:stCondLst>
                                  <p:childTnLst>
                                    <p:animEffect transition="out" filter="fade">
                                      <p:cBhvr>
                                        <p:cTn id="6" dur="1000" tmFilter="0, 0; .2, .5; .8, .5; 1, 0"/>
                                        <p:tgtEl>
                                          <p:spTgt spid="16385"/>
                                        </p:tgtEl>
                                      </p:cBhvr>
                                    </p:animEffect>
                                    <p:animScale>
                                      <p:cBhvr>
                                        <p:cTn id="7" dur="500" autoRev="1" fill="hold"/>
                                        <p:tgtEl>
                                          <p:spTgt spid="16385"/>
                                        </p:tgtEl>
                                      </p:cBhvr>
                                      <p:by x="105000" y="105000"/>
                                    </p:animScale>
                                  </p:childTnLst>
                                </p:cTn>
                              </p:par>
                              <p:par>
                                <p:cTn id="8" presetID="5" presetClass="entr" presetSubtype="10" fill="hold" nodeType="withEffect">
                                  <p:stCondLst>
                                    <p:cond delay="350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4"/>
          <p:cNvSpPr txBox="1">
            <a:spLocks noChangeArrowheads="1"/>
          </p:cNvSpPr>
          <p:nvPr/>
        </p:nvSpPr>
        <p:spPr bwMode="auto">
          <a:xfrm>
            <a:off x="809625" y="1743075"/>
            <a:ext cx="18415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eaLnBrk="1" hangingPunct="1">
              <a:spcBef>
                <a:spcPct val="0"/>
              </a:spcBef>
            </a:pPr>
            <a:endParaRPr lang="de-DE" altLang="de-DE" sz="1800" b="0"/>
          </a:p>
          <a:p>
            <a:pPr algn="l" eaLnBrk="1" hangingPunct="1">
              <a:spcBef>
                <a:spcPct val="0"/>
              </a:spcBef>
            </a:pPr>
            <a:endParaRPr lang="de-DE" altLang="de-DE" sz="1800" b="0"/>
          </a:p>
          <a:p>
            <a:pPr algn="l" eaLnBrk="1" hangingPunct="1">
              <a:spcBef>
                <a:spcPct val="0"/>
              </a:spcBef>
            </a:pPr>
            <a:endParaRPr lang="de-DE" altLang="de-DE" sz="1800" b="0"/>
          </a:p>
        </p:txBody>
      </p:sp>
      <p:sp>
        <p:nvSpPr>
          <p:cNvPr id="61443" name="Rectangle 15"/>
          <p:cNvSpPr>
            <a:spLocks noChangeArrowheads="1"/>
          </p:cNvSpPr>
          <p:nvPr/>
        </p:nvSpPr>
        <p:spPr bwMode="auto">
          <a:xfrm>
            <a:off x="534988" y="1719263"/>
            <a:ext cx="57102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2575" indent="-282575">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eaLnBrk="1" hangingPunct="1">
              <a:spcBef>
                <a:spcPct val="45000"/>
              </a:spcBef>
              <a:buFont typeface="Arial" charset="0"/>
              <a:buNone/>
            </a:pPr>
            <a:endParaRPr lang="de-DE" altLang="de-DE" sz="2000" b="0"/>
          </a:p>
        </p:txBody>
      </p:sp>
      <p:sp>
        <p:nvSpPr>
          <p:cNvPr id="61444" name="Text Box 6"/>
          <p:cNvSpPr txBox="1">
            <a:spLocks noChangeArrowheads="1"/>
          </p:cNvSpPr>
          <p:nvPr/>
        </p:nvSpPr>
        <p:spPr bwMode="auto">
          <a:xfrm>
            <a:off x="587375" y="1427163"/>
            <a:ext cx="8174038"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defTabSz="457200">
              <a:defRPr sz="1600" b="1">
                <a:solidFill>
                  <a:schemeClr val="tx1"/>
                </a:solidFill>
                <a:latin typeface="Arial" charset="0"/>
                <a:cs typeface="Arial" charset="0"/>
              </a:defRPr>
            </a:lvl1pPr>
            <a:lvl2pPr marL="742950" indent="-285750" defTabSz="457200">
              <a:defRPr sz="1600" b="1">
                <a:solidFill>
                  <a:schemeClr val="tx1"/>
                </a:solidFill>
                <a:latin typeface="Arial" charset="0"/>
                <a:cs typeface="Arial" charset="0"/>
              </a:defRPr>
            </a:lvl2pPr>
            <a:lvl3pPr marL="1143000" indent="-228600" defTabSz="457200">
              <a:defRPr sz="1600" b="1">
                <a:solidFill>
                  <a:schemeClr val="tx1"/>
                </a:solidFill>
                <a:latin typeface="Arial" charset="0"/>
                <a:cs typeface="Arial" charset="0"/>
              </a:defRPr>
            </a:lvl3pPr>
            <a:lvl4pPr marL="1600200" indent="-228600" defTabSz="457200">
              <a:defRPr sz="1600" b="1">
                <a:solidFill>
                  <a:schemeClr val="tx1"/>
                </a:solidFill>
                <a:latin typeface="Arial" charset="0"/>
                <a:cs typeface="Arial" charset="0"/>
              </a:defRPr>
            </a:lvl4pPr>
            <a:lvl5pPr marL="2057400" indent="-228600" defTabSz="457200">
              <a:defRPr sz="1600" b="1">
                <a:solidFill>
                  <a:schemeClr val="tx1"/>
                </a:solidFill>
                <a:latin typeface="Arial" charset="0"/>
                <a:cs typeface="Arial" charset="0"/>
              </a:defRPr>
            </a:lvl5pPr>
            <a:lvl6pPr marL="2514600" indent="-228600" algn="ctr" defTabSz="457200" eaLnBrk="0" fontAlgn="base" hangingPunct="0">
              <a:spcBef>
                <a:spcPct val="50000"/>
              </a:spcBef>
              <a:spcAft>
                <a:spcPct val="0"/>
              </a:spcAft>
              <a:defRPr sz="1600" b="1">
                <a:solidFill>
                  <a:schemeClr val="tx1"/>
                </a:solidFill>
                <a:latin typeface="Arial" charset="0"/>
                <a:cs typeface="Arial" charset="0"/>
              </a:defRPr>
            </a:lvl6pPr>
            <a:lvl7pPr marL="2971800" indent="-228600" algn="ctr" defTabSz="457200" eaLnBrk="0" fontAlgn="base" hangingPunct="0">
              <a:spcBef>
                <a:spcPct val="50000"/>
              </a:spcBef>
              <a:spcAft>
                <a:spcPct val="0"/>
              </a:spcAft>
              <a:defRPr sz="1600" b="1">
                <a:solidFill>
                  <a:schemeClr val="tx1"/>
                </a:solidFill>
                <a:latin typeface="Arial" charset="0"/>
                <a:cs typeface="Arial" charset="0"/>
              </a:defRPr>
            </a:lvl7pPr>
            <a:lvl8pPr marL="3429000" indent="-228600" algn="ctr" defTabSz="457200" eaLnBrk="0" fontAlgn="base" hangingPunct="0">
              <a:spcBef>
                <a:spcPct val="50000"/>
              </a:spcBef>
              <a:spcAft>
                <a:spcPct val="0"/>
              </a:spcAft>
              <a:defRPr sz="1600" b="1">
                <a:solidFill>
                  <a:schemeClr val="tx1"/>
                </a:solidFill>
                <a:latin typeface="Arial" charset="0"/>
                <a:cs typeface="Arial" charset="0"/>
              </a:defRPr>
            </a:lvl8pPr>
            <a:lvl9pPr marL="3886200" indent="-228600" algn="ctr" defTabSz="457200" eaLnBrk="0" fontAlgn="base" hangingPunct="0">
              <a:spcBef>
                <a:spcPct val="50000"/>
              </a:spcBef>
              <a:spcAft>
                <a:spcPct val="0"/>
              </a:spcAft>
              <a:defRPr sz="1600" b="1">
                <a:solidFill>
                  <a:schemeClr val="tx1"/>
                </a:solidFill>
                <a:latin typeface="Arial" charset="0"/>
                <a:cs typeface="Arial" charset="0"/>
              </a:defRPr>
            </a:lvl9pPr>
          </a:lstStyle>
          <a:p>
            <a:pPr algn="l">
              <a:lnSpc>
                <a:spcPct val="90000"/>
              </a:lnSpc>
              <a:buSzPct val="100000"/>
            </a:pPr>
            <a:r>
              <a:rPr lang="en-US" altLang="de-DE" dirty="0">
                <a:solidFill>
                  <a:srgbClr val="4B4B4B"/>
                </a:solidFill>
              </a:rPr>
              <a:t>Customer Requirement: Remote measurement per phase</a:t>
            </a:r>
          </a:p>
          <a:p>
            <a:pPr algn="l">
              <a:lnSpc>
                <a:spcPct val="90000"/>
              </a:lnSpc>
              <a:buSzPct val="100000"/>
            </a:pPr>
            <a:r>
              <a:rPr lang="en-US" altLang="de-DE" b="0" dirty="0">
                <a:solidFill>
                  <a:srgbClr val="4B4B4B"/>
                </a:solidFill>
              </a:rPr>
              <a:t/>
            </a:r>
            <a:br>
              <a:rPr lang="en-US" altLang="de-DE" b="0" dirty="0">
                <a:solidFill>
                  <a:srgbClr val="4B4B4B"/>
                </a:solidFill>
              </a:rPr>
            </a:br>
            <a:r>
              <a:rPr lang="en-US" altLang="de-DE" b="0" dirty="0">
                <a:solidFill>
                  <a:srgbClr val="4B4B4B"/>
                </a:solidFill>
              </a:rPr>
              <a:t>      </a:t>
            </a:r>
            <a:r>
              <a:rPr lang="en-US" altLang="de-DE" b="0" dirty="0" smtClean="0">
                <a:solidFill>
                  <a:srgbClr val="4B4B4B"/>
                </a:solidFill>
              </a:rPr>
              <a:t>Standard PDU, </a:t>
            </a:r>
            <a:r>
              <a:rPr lang="en-US" altLang="de-DE" b="0" dirty="0">
                <a:solidFill>
                  <a:srgbClr val="4B4B4B"/>
                </a:solidFill>
              </a:rPr>
              <a:t>3ph 32A PDU 12xC19, 6xC13: 		         </a:t>
            </a:r>
            <a:r>
              <a:rPr lang="en-US" altLang="de-DE" dirty="0">
                <a:solidFill>
                  <a:srgbClr val="4B4B4B"/>
                </a:solidFill>
              </a:rPr>
              <a:t>€960</a:t>
            </a:r>
          </a:p>
        </p:txBody>
      </p:sp>
      <p:pic>
        <p:nvPicPr>
          <p:cNvPr id="61445"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1475" y="3629025"/>
            <a:ext cx="12954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6" name="Picture 8" descr="MPXPEM-EHAXXR30"/>
          <p:cNvPicPr>
            <a:picLocks noChangeAspect="1" noChangeArrowheads="1"/>
          </p:cNvPicPr>
          <p:nvPr/>
        </p:nvPicPr>
        <p:blipFill>
          <a:blip r:embed="rId4">
            <a:clrChange>
              <a:clrFrom>
                <a:srgbClr val="6074B1"/>
              </a:clrFrom>
              <a:clrTo>
                <a:srgbClr val="6074B1">
                  <a:alpha val="0"/>
                </a:srgbClr>
              </a:clrTo>
            </a:clrChange>
            <a:extLst>
              <a:ext uri="{28A0092B-C50C-407E-A947-70E740481C1C}">
                <a14:useLocalDpi xmlns:a14="http://schemas.microsoft.com/office/drawing/2010/main" val="0"/>
              </a:ext>
            </a:extLst>
          </a:blip>
          <a:srcRect t="13431" b="31926"/>
          <a:stretch>
            <a:fillRect/>
          </a:stretch>
        </p:blipFill>
        <p:spPr bwMode="auto">
          <a:xfrm>
            <a:off x="3551238" y="3743325"/>
            <a:ext cx="3103562"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3497" name="Rectangle 9"/>
          <p:cNvSpPr>
            <a:spLocks noChangeArrowheads="1"/>
          </p:cNvSpPr>
          <p:nvPr/>
        </p:nvSpPr>
        <p:spPr bwMode="auto">
          <a:xfrm>
            <a:off x="577850" y="269875"/>
            <a:ext cx="7188200" cy="723900"/>
          </a:xfrm>
          <a:prstGeom prst="rect">
            <a:avLst/>
          </a:prstGeom>
          <a:noFill/>
          <a:ln>
            <a:noFill/>
          </a:ln>
          <a:effectLst>
            <a:outerShdw dist="35921" dir="2700000"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b"/>
          <a:lstStyle/>
          <a:p>
            <a:pPr algn="l" eaLnBrk="1" hangingPunct="1">
              <a:lnSpc>
                <a:spcPct val="85000"/>
              </a:lnSpc>
              <a:spcBef>
                <a:spcPct val="0"/>
              </a:spcBef>
              <a:defRPr/>
            </a:pPr>
            <a:r>
              <a:rPr lang="en-US" sz="2800" i="1">
                <a:solidFill>
                  <a:srgbClr val="0F245F"/>
                </a:solidFill>
                <a:effectLst>
                  <a:outerShdw blurRad="38100" dist="38100" dir="2700000" algn="tl">
                    <a:srgbClr val="C0C0C0"/>
                  </a:outerShdw>
                </a:effectLst>
              </a:rPr>
              <a:t>Pay as you go</a:t>
            </a:r>
            <a:br>
              <a:rPr lang="en-US" sz="2800" i="1">
                <a:solidFill>
                  <a:srgbClr val="0F245F"/>
                </a:solidFill>
                <a:effectLst>
                  <a:outerShdw blurRad="38100" dist="38100" dir="2700000" algn="tl">
                    <a:srgbClr val="C0C0C0"/>
                  </a:outerShdw>
                </a:effectLst>
              </a:rPr>
            </a:br>
            <a:r>
              <a:rPr lang="en-US" sz="2800" i="1">
                <a:solidFill>
                  <a:srgbClr val="0F245F"/>
                </a:solidFill>
                <a:effectLst>
                  <a:outerShdw blurRad="38100" dist="38100" dir="2700000" algn="tl">
                    <a:srgbClr val="C0C0C0"/>
                  </a:outerShdw>
                </a:effectLst>
              </a:rPr>
              <a:t>Start with Bus Bar and PEM</a:t>
            </a:r>
          </a:p>
        </p:txBody>
      </p:sp>
      <p:grpSp>
        <p:nvGrpSpPr>
          <p:cNvPr id="61448" name="Group 14"/>
          <p:cNvGrpSpPr>
            <a:grpSpLocks/>
          </p:cNvGrpSpPr>
          <p:nvPr/>
        </p:nvGrpSpPr>
        <p:grpSpPr bwMode="auto">
          <a:xfrm>
            <a:off x="685800" y="2600325"/>
            <a:ext cx="7375525" cy="419100"/>
            <a:chOff x="432" y="2010"/>
            <a:chExt cx="4646" cy="472"/>
          </a:xfrm>
        </p:grpSpPr>
        <p:sp>
          <p:nvSpPr>
            <p:cNvPr id="61450" name="Rectangle 10"/>
            <p:cNvSpPr>
              <a:spLocks noChangeArrowheads="1"/>
            </p:cNvSpPr>
            <p:nvPr/>
          </p:nvSpPr>
          <p:spPr bwMode="auto">
            <a:xfrm>
              <a:off x="572" y="2010"/>
              <a:ext cx="4506" cy="470"/>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61451" name="Rectangle 11"/>
            <p:cNvSpPr>
              <a:spLocks noChangeArrowheads="1"/>
            </p:cNvSpPr>
            <p:nvPr/>
          </p:nvSpPr>
          <p:spPr bwMode="auto">
            <a:xfrm>
              <a:off x="432" y="2010"/>
              <a:ext cx="136" cy="472"/>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grpSp>
      <p:sp>
        <p:nvSpPr>
          <p:cNvPr id="61449" name="Rectangle 12"/>
          <p:cNvSpPr>
            <a:spLocks noChangeArrowheads="1"/>
          </p:cNvSpPr>
          <p:nvPr/>
        </p:nvSpPr>
        <p:spPr bwMode="auto">
          <a:xfrm>
            <a:off x="596900" y="2641600"/>
            <a:ext cx="719455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lnSpc>
                <a:spcPct val="90000"/>
              </a:lnSpc>
              <a:spcBef>
                <a:spcPct val="30000"/>
              </a:spcBef>
              <a:spcAft>
                <a:spcPct val="30000"/>
              </a:spcAft>
              <a:buClr>
                <a:schemeClr val="bg2"/>
              </a:buClr>
              <a:buSzPct val="60000"/>
              <a:buFont typeface="Wingdings" pitchFamily="2" charset="2"/>
              <a:buChar char="l"/>
              <a:defRPr sz="2800">
                <a:solidFill>
                  <a:srgbClr val="000000"/>
                </a:solidFill>
                <a:latin typeface="Arial" charset="0"/>
                <a:cs typeface="Arial" charset="0"/>
              </a:defRPr>
            </a:lvl1pPr>
            <a:lvl2pPr marL="742950" indent="-285750" algn="l">
              <a:lnSpc>
                <a:spcPct val="90000"/>
              </a:lnSpc>
              <a:spcBef>
                <a:spcPct val="30000"/>
              </a:spcBef>
              <a:spcAft>
                <a:spcPct val="30000"/>
              </a:spcAft>
              <a:buClr>
                <a:schemeClr val="bg2"/>
              </a:buClr>
              <a:buChar char="–"/>
              <a:defRPr sz="2400">
                <a:solidFill>
                  <a:srgbClr val="000000"/>
                </a:solidFill>
                <a:latin typeface="Arial" charset="0"/>
                <a:cs typeface="Arial" charset="0"/>
              </a:defRPr>
            </a:lvl2pPr>
            <a:lvl3pPr marL="1143000" indent="-228600" algn="l">
              <a:lnSpc>
                <a:spcPct val="90000"/>
              </a:lnSpc>
              <a:spcBef>
                <a:spcPct val="30000"/>
              </a:spcBef>
              <a:spcAft>
                <a:spcPct val="30000"/>
              </a:spcAft>
              <a:buClr>
                <a:schemeClr val="bg2"/>
              </a:buClr>
              <a:buChar char="•"/>
              <a:defRPr sz="2000">
                <a:solidFill>
                  <a:srgbClr val="000000"/>
                </a:solidFill>
                <a:latin typeface="Arial" charset="0"/>
                <a:cs typeface="Arial" charset="0"/>
              </a:defRPr>
            </a:lvl3pPr>
            <a:lvl4pPr marL="16002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4pPr>
            <a:lvl5pPr marL="20574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5pPr>
            <a:lvl6pPr marL="25146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6pPr>
            <a:lvl7pPr marL="29718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7pPr>
            <a:lvl8pPr marL="34290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8pPr>
            <a:lvl9pPr marL="38862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9pPr>
          </a:lstStyle>
          <a:p>
            <a:pPr eaLnBrk="1" hangingPunct="1">
              <a:lnSpc>
                <a:spcPct val="100000"/>
              </a:lnSpc>
              <a:spcBef>
                <a:spcPct val="50000"/>
              </a:spcBef>
              <a:spcAft>
                <a:spcPct val="0"/>
              </a:spcAft>
              <a:buClrTx/>
              <a:buFont typeface="Times New Roman" pitchFamily="18" charset="0"/>
              <a:buNone/>
            </a:pPr>
            <a:r>
              <a:rPr lang="en-US" altLang="de-DE" sz="1600" b="0">
                <a:solidFill>
                  <a:srgbClr val="4B4B4B"/>
                </a:solidFill>
              </a:rPr>
              <a:t>	</a:t>
            </a:r>
            <a:r>
              <a:rPr lang="en-US" altLang="de-DE" sz="1600">
                <a:solidFill>
                  <a:srgbClr val="4B4B4B"/>
                </a:solidFill>
              </a:rPr>
              <a:t>Liebert MPX</a:t>
            </a:r>
            <a:r>
              <a:rPr lang="en-US" altLang="de-DE" sz="1600" b="0">
                <a:solidFill>
                  <a:srgbClr val="4B4B4B"/>
                </a:solidFill>
              </a:rPr>
              <a:t>: PRC + PEM 		         €135 + €327 = €462</a:t>
            </a:r>
            <a:r>
              <a:rPr lang="en-US" altLang="de-DE" sz="1600">
                <a:solidFill>
                  <a:srgbClr val="4B4B4B"/>
                </a:solidFill>
              </a:rPr>
              <a:t> </a:t>
            </a:r>
          </a:p>
        </p:txBody>
      </p:sp>
    </p:spTree>
    <p:extLst>
      <p:ext uri="{BB962C8B-B14F-4D97-AF65-F5344CB8AC3E}">
        <p14:creationId xmlns:p14="http://schemas.microsoft.com/office/powerpoint/2010/main" val="1275976499"/>
      </p:ext>
    </p:extLst>
  </p:cSld>
  <p:clrMapOvr>
    <a:masterClrMapping/>
  </p:clrMapOvr>
  <p:transition>
    <p:split orient="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4"/>
          <p:cNvSpPr txBox="1">
            <a:spLocks noChangeArrowheads="1"/>
          </p:cNvSpPr>
          <p:nvPr/>
        </p:nvSpPr>
        <p:spPr bwMode="auto">
          <a:xfrm>
            <a:off x="809625" y="1743075"/>
            <a:ext cx="18415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eaLnBrk="1" hangingPunct="1">
              <a:spcBef>
                <a:spcPct val="0"/>
              </a:spcBef>
            </a:pPr>
            <a:endParaRPr lang="de-DE" altLang="de-DE" sz="1800" b="0"/>
          </a:p>
          <a:p>
            <a:pPr algn="l" eaLnBrk="1" hangingPunct="1">
              <a:spcBef>
                <a:spcPct val="0"/>
              </a:spcBef>
            </a:pPr>
            <a:endParaRPr lang="de-DE" altLang="de-DE" sz="1800" b="0"/>
          </a:p>
          <a:p>
            <a:pPr algn="l" eaLnBrk="1" hangingPunct="1">
              <a:spcBef>
                <a:spcPct val="0"/>
              </a:spcBef>
            </a:pPr>
            <a:endParaRPr lang="de-DE" altLang="de-DE" sz="1800" b="0"/>
          </a:p>
        </p:txBody>
      </p:sp>
      <p:sp>
        <p:nvSpPr>
          <p:cNvPr id="62467" name="Rectangle 15"/>
          <p:cNvSpPr>
            <a:spLocks noChangeArrowheads="1"/>
          </p:cNvSpPr>
          <p:nvPr/>
        </p:nvSpPr>
        <p:spPr bwMode="auto">
          <a:xfrm>
            <a:off x="534988" y="1719263"/>
            <a:ext cx="57102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2575" indent="-282575">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eaLnBrk="1" hangingPunct="1">
              <a:spcBef>
                <a:spcPct val="45000"/>
              </a:spcBef>
              <a:buFont typeface="Arial" charset="0"/>
              <a:buNone/>
            </a:pPr>
            <a:endParaRPr lang="de-DE" altLang="de-DE" sz="2000" b="0"/>
          </a:p>
        </p:txBody>
      </p:sp>
      <p:sp>
        <p:nvSpPr>
          <p:cNvPr id="62468" name="Text Box 8"/>
          <p:cNvSpPr txBox="1">
            <a:spLocks noChangeArrowheads="1"/>
          </p:cNvSpPr>
          <p:nvPr/>
        </p:nvSpPr>
        <p:spPr bwMode="auto">
          <a:xfrm>
            <a:off x="585788" y="1235075"/>
            <a:ext cx="5074659" cy="2160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defTabSz="457200">
              <a:defRPr sz="1600" b="1">
                <a:solidFill>
                  <a:schemeClr val="tx1"/>
                </a:solidFill>
                <a:latin typeface="Arial" charset="0"/>
                <a:cs typeface="Arial" charset="0"/>
              </a:defRPr>
            </a:lvl1pPr>
            <a:lvl2pPr marL="742950" indent="-285750" defTabSz="457200">
              <a:defRPr sz="1600" b="1">
                <a:solidFill>
                  <a:schemeClr val="tx1"/>
                </a:solidFill>
                <a:latin typeface="Arial" charset="0"/>
                <a:cs typeface="Arial" charset="0"/>
              </a:defRPr>
            </a:lvl2pPr>
            <a:lvl3pPr marL="1143000" indent="-228600" defTabSz="457200">
              <a:defRPr sz="1600" b="1">
                <a:solidFill>
                  <a:schemeClr val="tx1"/>
                </a:solidFill>
                <a:latin typeface="Arial" charset="0"/>
                <a:cs typeface="Arial" charset="0"/>
              </a:defRPr>
            </a:lvl3pPr>
            <a:lvl4pPr marL="1600200" indent="-228600" defTabSz="457200">
              <a:defRPr sz="1600" b="1">
                <a:solidFill>
                  <a:schemeClr val="tx1"/>
                </a:solidFill>
                <a:latin typeface="Arial" charset="0"/>
                <a:cs typeface="Arial" charset="0"/>
              </a:defRPr>
            </a:lvl4pPr>
            <a:lvl5pPr marL="2057400" indent="-228600" defTabSz="457200">
              <a:defRPr sz="1600" b="1">
                <a:solidFill>
                  <a:schemeClr val="tx1"/>
                </a:solidFill>
                <a:latin typeface="Arial" charset="0"/>
                <a:cs typeface="Arial" charset="0"/>
              </a:defRPr>
            </a:lvl5pPr>
            <a:lvl6pPr marL="2514600" indent="-228600" algn="ctr" defTabSz="457200" eaLnBrk="0" fontAlgn="base" hangingPunct="0">
              <a:spcBef>
                <a:spcPct val="50000"/>
              </a:spcBef>
              <a:spcAft>
                <a:spcPct val="0"/>
              </a:spcAft>
              <a:defRPr sz="1600" b="1">
                <a:solidFill>
                  <a:schemeClr val="tx1"/>
                </a:solidFill>
                <a:latin typeface="Arial" charset="0"/>
                <a:cs typeface="Arial" charset="0"/>
              </a:defRPr>
            </a:lvl6pPr>
            <a:lvl7pPr marL="2971800" indent="-228600" algn="ctr" defTabSz="457200" eaLnBrk="0" fontAlgn="base" hangingPunct="0">
              <a:spcBef>
                <a:spcPct val="50000"/>
              </a:spcBef>
              <a:spcAft>
                <a:spcPct val="0"/>
              </a:spcAft>
              <a:defRPr sz="1600" b="1">
                <a:solidFill>
                  <a:schemeClr val="tx1"/>
                </a:solidFill>
                <a:latin typeface="Arial" charset="0"/>
                <a:cs typeface="Arial" charset="0"/>
              </a:defRPr>
            </a:lvl7pPr>
            <a:lvl8pPr marL="3429000" indent="-228600" algn="ctr" defTabSz="457200" eaLnBrk="0" fontAlgn="base" hangingPunct="0">
              <a:spcBef>
                <a:spcPct val="50000"/>
              </a:spcBef>
              <a:spcAft>
                <a:spcPct val="0"/>
              </a:spcAft>
              <a:defRPr sz="1600" b="1">
                <a:solidFill>
                  <a:schemeClr val="tx1"/>
                </a:solidFill>
                <a:latin typeface="Arial" charset="0"/>
                <a:cs typeface="Arial" charset="0"/>
              </a:defRPr>
            </a:lvl8pPr>
            <a:lvl9pPr marL="3886200" indent="-228600" algn="ctr" defTabSz="457200" eaLnBrk="0" fontAlgn="base" hangingPunct="0">
              <a:spcBef>
                <a:spcPct val="50000"/>
              </a:spcBef>
              <a:spcAft>
                <a:spcPct val="0"/>
              </a:spcAft>
              <a:defRPr sz="1600" b="1">
                <a:solidFill>
                  <a:schemeClr val="tx1"/>
                </a:solidFill>
                <a:latin typeface="Arial" charset="0"/>
                <a:cs typeface="Arial" charset="0"/>
              </a:defRPr>
            </a:lvl9pPr>
          </a:lstStyle>
          <a:p>
            <a:pPr algn="l">
              <a:buSzPct val="100000"/>
            </a:pPr>
            <a:r>
              <a:rPr lang="en-US" altLang="de-DE" dirty="0">
                <a:solidFill>
                  <a:srgbClr val="4B4B4B"/>
                </a:solidFill>
              </a:rPr>
              <a:t>4 weeks later the customer installs the first server</a:t>
            </a:r>
          </a:p>
          <a:p>
            <a:pPr algn="l">
              <a:lnSpc>
                <a:spcPct val="70000"/>
              </a:lnSpc>
              <a:buSzPct val="100000"/>
            </a:pPr>
            <a:r>
              <a:rPr lang="en-US" altLang="de-DE" b="0" dirty="0">
                <a:solidFill>
                  <a:srgbClr val="4B4B4B"/>
                </a:solidFill>
              </a:rPr>
              <a:t/>
            </a:r>
            <a:br>
              <a:rPr lang="en-US" altLang="de-DE" b="0" dirty="0">
                <a:solidFill>
                  <a:srgbClr val="4B4B4B"/>
                </a:solidFill>
              </a:rPr>
            </a:br>
            <a:r>
              <a:rPr lang="en-US" altLang="de-DE" b="0" dirty="0">
                <a:solidFill>
                  <a:srgbClr val="4B4B4B"/>
                </a:solidFill>
              </a:rPr>
              <a:t>      </a:t>
            </a:r>
            <a:r>
              <a:rPr lang="en-US" altLang="de-DE" b="0" dirty="0" smtClean="0">
                <a:solidFill>
                  <a:srgbClr val="4B4B4B"/>
                </a:solidFill>
              </a:rPr>
              <a:t>Standard PDU, </a:t>
            </a:r>
            <a:r>
              <a:rPr lang="en-US" altLang="de-DE" b="0" dirty="0">
                <a:solidFill>
                  <a:srgbClr val="4B4B4B"/>
                </a:solidFill>
              </a:rPr>
              <a:t>3ph 32A PDU 12xC19, 6xC13</a:t>
            </a:r>
          </a:p>
          <a:p>
            <a:pPr algn="l">
              <a:buSzPct val="100000"/>
            </a:pPr>
            <a:endParaRPr lang="en-US" altLang="de-DE" b="0" dirty="0">
              <a:solidFill>
                <a:srgbClr val="4B4B4B"/>
              </a:solidFill>
            </a:endParaRPr>
          </a:p>
          <a:p>
            <a:pPr algn="l">
              <a:buSzPct val="100000"/>
            </a:pPr>
            <a:endParaRPr lang="en-US" altLang="de-DE" b="0" dirty="0">
              <a:solidFill>
                <a:srgbClr val="4B4B4B"/>
              </a:solidFill>
            </a:endParaRPr>
          </a:p>
          <a:p>
            <a:pPr algn="l">
              <a:buSzPct val="100000"/>
            </a:pPr>
            <a:r>
              <a:rPr lang="en-US" altLang="de-DE" b="0" dirty="0">
                <a:solidFill>
                  <a:srgbClr val="4B4B4B"/>
                </a:solidFill>
              </a:rPr>
              <a:t>	     </a:t>
            </a:r>
            <a:br>
              <a:rPr lang="en-US" altLang="de-DE" b="0" dirty="0">
                <a:solidFill>
                  <a:srgbClr val="4B4B4B"/>
                </a:solidFill>
              </a:rPr>
            </a:br>
            <a:r>
              <a:rPr lang="en-US" altLang="de-DE" b="0" dirty="0">
                <a:solidFill>
                  <a:srgbClr val="4B4B4B"/>
                </a:solidFill>
              </a:rPr>
              <a:t> 					time 0	time 1	</a:t>
            </a:r>
          </a:p>
          <a:p>
            <a:pPr algn="l">
              <a:buSzPct val="100000"/>
            </a:pPr>
            <a:r>
              <a:rPr lang="en-US" altLang="de-DE" b="0" dirty="0" smtClean="0">
                <a:solidFill>
                  <a:srgbClr val="4B4B4B"/>
                </a:solidFill>
              </a:rPr>
              <a:t>Standard investment </a:t>
            </a:r>
            <a:r>
              <a:rPr lang="en-US" altLang="de-DE" b="0" dirty="0">
                <a:solidFill>
                  <a:srgbClr val="4B4B4B"/>
                </a:solidFill>
              </a:rPr>
              <a:t>	</a:t>
            </a:r>
            <a:r>
              <a:rPr lang="en-US" altLang="de-DE" dirty="0" smtClean="0">
                <a:solidFill>
                  <a:srgbClr val="4B4B4B"/>
                </a:solidFill>
              </a:rPr>
              <a:t>€</a:t>
            </a:r>
            <a:r>
              <a:rPr lang="en-US" altLang="de-DE" dirty="0">
                <a:solidFill>
                  <a:srgbClr val="4B4B4B"/>
                </a:solidFill>
              </a:rPr>
              <a:t>960	</a:t>
            </a:r>
            <a:r>
              <a:rPr lang="en-US" altLang="de-DE" b="0" dirty="0">
                <a:solidFill>
                  <a:srgbClr val="4B4B4B"/>
                </a:solidFill>
              </a:rPr>
              <a:t>	</a:t>
            </a:r>
          </a:p>
          <a:p>
            <a:pPr algn="l">
              <a:buSzPct val="100000"/>
            </a:pPr>
            <a:r>
              <a:rPr lang="en-US" altLang="de-DE" dirty="0">
                <a:solidFill>
                  <a:srgbClr val="4B4B4B"/>
                </a:solidFill>
              </a:rPr>
              <a:t>MPX investment</a:t>
            </a:r>
            <a:r>
              <a:rPr lang="en-US" altLang="de-DE" b="0" dirty="0">
                <a:solidFill>
                  <a:srgbClr val="4B4B4B"/>
                </a:solidFill>
              </a:rPr>
              <a:t>		</a:t>
            </a:r>
            <a:r>
              <a:rPr lang="en-US" altLang="de-DE" dirty="0">
                <a:solidFill>
                  <a:srgbClr val="4B4B4B"/>
                </a:solidFill>
              </a:rPr>
              <a:t>€462</a:t>
            </a:r>
            <a:r>
              <a:rPr lang="en-US" altLang="de-DE" b="0" dirty="0">
                <a:solidFill>
                  <a:srgbClr val="4B4B4B"/>
                </a:solidFill>
              </a:rPr>
              <a:t>        </a:t>
            </a:r>
            <a:r>
              <a:rPr lang="en-US" altLang="de-DE" dirty="0">
                <a:solidFill>
                  <a:srgbClr val="4B4B4B"/>
                </a:solidFill>
              </a:rPr>
              <a:t>€184</a:t>
            </a:r>
          </a:p>
        </p:txBody>
      </p:sp>
      <p:pic>
        <p:nvPicPr>
          <p:cNvPr id="62469"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0550" y="4638675"/>
            <a:ext cx="1763713"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0"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8550" y="4657725"/>
            <a:ext cx="1717675"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1"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988" y="4657725"/>
            <a:ext cx="874712"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2" name="Picture 8" descr="MPXPEM-EHAXXR30"/>
          <p:cNvPicPr>
            <a:picLocks noChangeAspect="1" noChangeArrowheads="1"/>
          </p:cNvPicPr>
          <p:nvPr/>
        </p:nvPicPr>
        <p:blipFill>
          <a:blip r:embed="rId5" cstate="print">
            <a:clrChange>
              <a:clrFrom>
                <a:srgbClr val="6074B1"/>
              </a:clrFrom>
              <a:clrTo>
                <a:srgbClr val="6074B1">
                  <a:alpha val="0"/>
                </a:srgbClr>
              </a:clrTo>
            </a:clrChange>
            <a:extLst>
              <a:ext uri="{28A0092B-C50C-407E-A947-70E740481C1C}">
                <a14:useLocalDpi xmlns:a14="http://schemas.microsoft.com/office/drawing/2010/main" val="0"/>
              </a:ext>
            </a:extLst>
          </a:blip>
          <a:srcRect t="9723"/>
          <a:stretch>
            <a:fillRect/>
          </a:stretch>
        </p:blipFill>
        <p:spPr bwMode="auto">
          <a:xfrm>
            <a:off x="1409700" y="4475163"/>
            <a:ext cx="2228850"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5547" name="Rectangle 11"/>
          <p:cNvSpPr>
            <a:spLocks noChangeArrowheads="1"/>
          </p:cNvSpPr>
          <p:nvPr/>
        </p:nvSpPr>
        <p:spPr bwMode="auto">
          <a:xfrm>
            <a:off x="577850" y="269875"/>
            <a:ext cx="7188200" cy="723900"/>
          </a:xfrm>
          <a:prstGeom prst="rect">
            <a:avLst/>
          </a:prstGeom>
          <a:noFill/>
          <a:ln>
            <a:noFill/>
          </a:ln>
          <a:effectLst>
            <a:outerShdw dist="35921" dir="2700000"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b"/>
          <a:lstStyle/>
          <a:p>
            <a:pPr algn="l" eaLnBrk="1" hangingPunct="1">
              <a:lnSpc>
                <a:spcPct val="85000"/>
              </a:lnSpc>
              <a:spcBef>
                <a:spcPct val="0"/>
              </a:spcBef>
              <a:defRPr/>
            </a:pPr>
            <a:r>
              <a:rPr lang="en-US" sz="2800" i="1">
                <a:solidFill>
                  <a:srgbClr val="0F245F"/>
                </a:solidFill>
                <a:effectLst>
                  <a:outerShdw blurRad="38100" dist="38100" dir="2700000" algn="tl">
                    <a:srgbClr val="C0C0C0"/>
                  </a:outerShdw>
                </a:effectLst>
              </a:rPr>
              <a:t>Pay as you go</a:t>
            </a:r>
          </a:p>
        </p:txBody>
      </p:sp>
      <p:grpSp>
        <p:nvGrpSpPr>
          <p:cNvPr id="62474" name="Group 12"/>
          <p:cNvGrpSpPr>
            <a:grpSpLocks/>
          </p:cNvGrpSpPr>
          <p:nvPr/>
        </p:nvGrpSpPr>
        <p:grpSpPr bwMode="auto">
          <a:xfrm>
            <a:off x="685800" y="2295525"/>
            <a:ext cx="7375525" cy="419100"/>
            <a:chOff x="432" y="2010"/>
            <a:chExt cx="4646" cy="472"/>
          </a:xfrm>
        </p:grpSpPr>
        <p:sp>
          <p:nvSpPr>
            <p:cNvPr id="62476" name="Rectangle 13"/>
            <p:cNvSpPr>
              <a:spLocks noChangeArrowheads="1"/>
            </p:cNvSpPr>
            <p:nvPr/>
          </p:nvSpPr>
          <p:spPr bwMode="auto">
            <a:xfrm>
              <a:off x="572" y="2010"/>
              <a:ext cx="4506" cy="470"/>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62477" name="Rectangle 14"/>
            <p:cNvSpPr>
              <a:spLocks noChangeArrowheads="1"/>
            </p:cNvSpPr>
            <p:nvPr/>
          </p:nvSpPr>
          <p:spPr bwMode="auto">
            <a:xfrm>
              <a:off x="432" y="2010"/>
              <a:ext cx="136" cy="472"/>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grpSp>
      <p:sp>
        <p:nvSpPr>
          <p:cNvPr id="62475" name="Rectangle 15"/>
          <p:cNvSpPr>
            <a:spLocks noChangeArrowheads="1"/>
          </p:cNvSpPr>
          <p:nvPr/>
        </p:nvSpPr>
        <p:spPr bwMode="auto">
          <a:xfrm>
            <a:off x="596900" y="2336800"/>
            <a:ext cx="85471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lnSpc>
                <a:spcPct val="90000"/>
              </a:lnSpc>
              <a:spcBef>
                <a:spcPct val="30000"/>
              </a:spcBef>
              <a:spcAft>
                <a:spcPct val="30000"/>
              </a:spcAft>
              <a:buClr>
                <a:schemeClr val="bg2"/>
              </a:buClr>
              <a:buSzPct val="60000"/>
              <a:buFont typeface="Wingdings" pitchFamily="2" charset="2"/>
              <a:buChar char="l"/>
              <a:defRPr sz="2800">
                <a:solidFill>
                  <a:srgbClr val="000000"/>
                </a:solidFill>
                <a:latin typeface="Arial" charset="0"/>
                <a:cs typeface="Arial" charset="0"/>
              </a:defRPr>
            </a:lvl1pPr>
            <a:lvl2pPr marL="742950" indent="-285750" algn="l">
              <a:lnSpc>
                <a:spcPct val="90000"/>
              </a:lnSpc>
              <a:spcBef>
                <a:spcPct val="30000"/>
              </a:spcBef>
              <a:spcAft>
                <a:spcPct val="30000"/>
              </a:spcAft>
              <a:buClr>
                <a:schemeClr val="bg2"/>
              </a:buClr>
              <a:buChar char="–"/>
              <a:defRPr sz="2400">
                <a:solidFill>
                  <a:srgbClr val="000000"/>
                </a:solidFill>
                <a:latin typeface="Arial" charset="0"/>
                <a:cs typeface="Arial" charset="0"/>
              </a:defRPr>
            </a:lvl2pPr>
            <a:lvl3pPr marL="1143000" indent="-228600" algn="l">
              <a:lnSpc>
                <a:spcPct val="90000"/>
              </a:lnSpc>
              <a:spcBef>
                <a:spcPct val="30000"/>
              </a:spcBef>
              <a:spcAft>
                <a:spcPct val="30000"/>
              </a:spcAft>
              <a:buClr>
                <a:schemeClr val="bg2"/>
              </a:buClr>
              <a:buChar char="•"/>
              <a:defRPr sz="2000">
                <a:solidFill>
                  <a:srgbClr val="000000"/>
                </a:solidFill>
                <a:latin typeface="Arial" charset="0"/>
                <a:cs typeface="Arial" charset="0"/>
              </a:defRPr>
            </a:lvl3pPr>
            <a:lvl4pPr marL="16002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4pPr>
            <a:lvl5pPr marL="20574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5pPr>
            <a:lvl6pPr marL="25146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6pPr>
            <a:lvl7pPr marL="29718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7pPr>
            <a:lvl8pPr marL="34290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8pPr>
            <a:lvl9pPr marL="38862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9pPr>
          </a:lstStyle>
          <a:p>
            <a:pPr eaLnBrk="1" hangingPunct="1">
              <a:lnSpc>
                <a:spcPct val="100000"/>
              </a:lnSpc>
              <a:spcBef>
                <a:spcPct val="50000"/>
              </a:spcBef>
              <a:spcAft>
                <a:spcPct val="0"/>
              </a:spcAft>
              <a:buClrTx/>
              <a:buFont typeface="Times New Roman" pitchFamily="18" charset="0"/>
              <a:buNone/>
            </a:pPr>
            <a:r>
              <a:rPr lang="en-US" altLang="de-DE" sz="1600" b="0" dirty="0">
                <a:solidFill>
                  <a:srgbClr val="4B4B4B"/>
                </a:solidFill>
              </a:rPr>
              <a:t>	</a:t>
            </a:r>
            <a:r>
              <a:rPr lang="en-US" altLang="de-DE" sz="1600" dirty="0" err="1">
                <a:solidFill>
                  <a:srgbClr val="4B4B4B"/>
                </a:solidFill>
              </a:rPr>
              <a:t>Liebert</a:t>
            </a:r>
            <a:r>
              <a:rPr lang="en-US" altLang="de-DE" sz="1600" dirty="0">
                <a:solidFill>
                  <a:srgbClr val="4B4B4B"/>
                </a:solidFill>
              </a:rPr>
              <a:t> MPX</a:t>
            </a:r>
            <a:r>
              <a:rPr lang="en-US" altLang="de-DE" sz="1600" b="0" dirty="0">
                <a:solidFill>
                  <a:srgbClr val="4B4B4B"/>
                </a:solidFill>
              </a:rPr>
              <a:t> – Comp.: 2 x BRMs Elementary:		  2x€92 = €184</a:t>
            </a:r>
          </a:p>
        </p:txBody>
      </p:sp>
    </p:spTree>
    <p:extLst>
      <p:ext uri="{BB962C8B-B14F-4D97-AF65-F5344CB8AC3E}">
        <p14:creationId xmlns:p14="http://schemas.microsoft.com/office/powerpoint/2010/main" val="2532421810"/>
      </p:ext>
    </p:extLst>
  </p:cSld>
  <p:clrMapOvr>
    <a:masterClrMapping/>
  </p:clrMapOvr>
  <p:transition>
    <p:split orient="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4"/>
          <p:cNvSpPr txBox="1">
            <a:spLocks noChangeArrowheads="1"/>
          </p:cNvSpPr>
          <p:nvPr/>
        </p:nvSpPr>
        <p:spPr bwMode="auto">
          <a:xfrm>
            <a:off x="809625" y="1743075"/>
            <a:ext cx="18415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eaLnBrk="1" hangingPunct="1">
              <a:spcBef>
                <a:spcPct val="0"/>
              </a:spcBef>
            </a:pPr>
            <a:endParaRPr lang="de-DE" altLang="de-DE" sz="1800" b="0"/>
          </a:p>
          <a:p>
            <a:pPr algn="l" eaLnBrk="1" hangingPunct="1">
              <a:spcBef>
                <a:spcPct val="0"/>
              </a:spcBef>
            </a:pPr>
            <a:endParaRPr lang="de-DE" altLang="de-DE" sz="1800" b="0"/>
          </a:p>
          <a:p>
            <a:pPr algn="l" eaLnBrk="1" hangingPunct="1">
              <a:spcBef>
                <a:spcPct val="0"/>
              </a:spcBef>
            </a:pPr>
            <a:endParaRPr lang="de-DE" altLang="de-DE" sz="1800" b="0"/>
          </a:p>
        </p:txBody>
      </p:sp>
      <p:sp>
        <p:nvSpPr>
          <p:cNvPr id="63491" name="Rectangle 15"/>
          <p:cNvSpPr>
            <a:spLocks noChangeArrowheads="1"/>
          </p:cNvSpPr>
          <p:nvPr/>
        </p:nvSpPr>
        <p:spPr bwMode="auto">
          <a:xfrm>
            <a:off x="534988" y="1719263"/>
            <a:ext cx="57102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2575" indent="-282575">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eaLnBrk="1" hangingPunct="1">
              <a:spcBef>
                <a:spcPct val="45000"/>
              </a:spcBef>
              <a:buFont typeface="Arial" charset="0"/>
              <a:buNone/>
            </a:pPr>
            <a:endParaRPr lang="de-DE" altLang="de-DE" sz="2000" b="0"/>
          </a:p>
        </p:txBody>
      </p:sp>
      <p:pic>
        <p:nvPicPr>
          <p:cNvPr id="63492"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5888" y="4541838"/>
            <a:ext cx="1673225"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3"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9188" y="4560888"/>
            <a:ext cx="1538287" cy="62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4"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625" y="4560888"/>
            <a:ext cx="874713"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5" name="Text Box 10"/>
          <p:cNvSpPr txBox="1">
            <a:spLocks noChangeArrowheads="1"/>
          </p:cNvSpPr>
          <p:nvPr/>
        </p:nvSpPr>
        <p:spPr bwMode="auto">
          <a:xfrm>
            <a:off x="587375" y="1203325"/>
            <a:ext cx="7900988"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defTabSz="457200">
              <a:defRPr sz="1600" b="1">
                <a:solidFill>
                  <a:schemeClr val="tx1"/>
                </a:solidFill>
                <a:latin typeface="Arial" charset="0"/>
                <a:cs typeface="Arial" charset="0"/>
              </a:defRPr>
            </a:lvl1pPr>
            <a:lvl2pPr marL="742950" indent="-285750" defTabSz="457200">
              <a:defRPr sz="1600" b="1">
                <a:solidFill>
                  <a:schemeClr val="tx1"/>
                </a:solidFill>
                <a:latin typeface="Arial" charset="0"/>
                <a:cs typeface="Arial" charset="0"/>
              </a:defRPr>
            </a:lvl2pPr>
            <a:lvl3pPr marL="1143000" indent="-228600" defTabSz="457200">
              <a:defRPr sz="1600" b="1">
                <a:solidFill>
                  <a:schemeClr val="tx1"/>
                </a:solidFill>
                <a:latin typeface="Arial" charset="0"/>
                <a:cs typeface="Arial" charset="0"/>
              </a:defRPr>
            </a:lvl3pPr>
            <a:lvl4pPr marL="1600200" indent="-228600" defTabSz="457200">
              <a:defRPr sz="1600" b="1">
                <a:solidFill>
                  <a:schemeClr val="tx1"/>
                </a:solidFill>
                <a:latin typeface="Arial" charset="0"/>
                <a:cs typeface="Arial" charset="0"/>
              </a:defRPr>
            </a:lvl4pPr>
            <a:lvl5pPr marL="2057400" indent="-228600" defTabSz="457200">
              <a:defRPr sz="1600" b="1">
                <a:solidFill>
                  <a:schemeClr val="tx1"/>
                </a:solidFill>
                <a:latin typeface="Arial" charset="0"/>
                <a:cs typeface="Arial" charset="0"/>
              </a:defRPr>
            </a:lvl5pPr>
            <a:lvl6pPr marL="2514600" indent="-228600" algn="ctr" defTabSz="457200" eaLnBrk="0" fontAlgn="base" hangingPunct="0">
              <a:spcBef>
                <a:spcPct val="50000"/>
              </a:spcBef>
              <a:spcAft>
                <a:spcPct val="0"/>
              </a:spcAft>
              <a:defRPr sz="1600" b="1">
                <a:solidFill>
                  <a:schemeClr val="tx1"/>
                </a:solidFill>
                <a:latin typeface="Arial" charset="0"/>
                <a:cs typeface="Arial" charset="0"/>
              </a:defRPr>
            </a:lvl6pPr>
            <a:lvl7pPr marL="2971800" indent="-228600" algn="ctr" defTabSz="457200" eaLnBrk="0" fontAlgn="base" hangingPunct="0">
              <a:spcBef>
                <a:spcPct val="50000"/>
              </a:spcBef>
              <a:spcAft>
                <a:spcPct val="0"/>
              </a:spcAft>
              <a:defRPr sz="1600" b="1">
                <a:solidFill>
                  <a:schemeClr val="tx1"/>
                </a:solidFill>
                <a:latin typeface="Arial" charset="0"/>
                <a:cs typeface="Arial" charset="0"/>
              </a:defRPr>
            </a:lvl7pPr>
            <a:lvl8pPr marL="3429000" indent="-228600" algn="ctr" defTabSz="457200" eaLnBrk="0" fontAlgn="base" hangingPunct="0">
              <a:spcBef>
                <a:spcPct val="50000"/>
              </a:spcBef>
              <a:spcAft>
                <a:spcPct val="0"/>
              </a:spcAft>
              <a:defRPr sz="1600" b="1">
                <a:solidFill>
                  <a:schemeClr val="tx1"/>
                </a:solidFill>
                <a:latin typeface="Arial" charset="0"/>
                <a:cs typeface="Arial" charset="0"/>
              </a:defRPr>
            </a:lvl8pPr>
            <a:lvl9pPr marL="3886200" indent="-228600" algn="ctr" defTabSz="457200" eaLnBrk="0" fontAlgn="base" hangingPunct="0">
              <a:spcBef>
                <a:spcPct val="50000"/>
              </a:spcBef>
              <a:spcAft>
                <a:spcPct val="0"/>
              </a:spcAft>
              <a:defRPr sz="1600" b="1">
                <a:solidFill>
                  <a:schemeClr val="tx1"/>
                </a:solidFill>
                <a:latin typeface="Arial" charset="0"/>
                <a:cs typeface="Arial" charset="0"/>
              </a:defRPr>
            </a:lvl9pPr>
          </a:lstStyle>
          <a:p>
            <a:pPr algn="l">
              <a:buSzPct val="100000"/>
            </a:pPr>
            <a:r>
              <a:rPr lang="en-US" altLang="de-DE" dirty="0">
                <a:solidFill>
                  <a:srgbClr val="4B4B4B"/>
                </a:solidFill>
              </a:rPr>
              <a:t>1 year later the customer installs a new server. </a:t>
            </a:r>
            <a:br>
              <a:rPr lang="en-US" altLang="de-DE" dirty="0">
                <a:solidFill>
                  <a:srgbClr val="4B4B4B"/>
                </a:solidFill>
              </a:rPr>
            </a:br>
            <a:r>
              <a:rPr lang="en-US" altLang="de-DE" dirty="0">
                <a:solidFill>
                  <a:srgbClr val="4B4B4B"/>
                </a:solidFill>
              </a:rPr>
              <a:t>Now he needs a PDU with switchable outputs.</a:t>
            </a:r>
          </a:p>
          <a:p>
            <a:pPr>
              <a:buSzPct val="100000"/>
            </a:pPr>
            <a:r>
              <a:rPr lang="en-US" altLang="de-DE" b="0" dirty="0">
                <a:solidFill>
                  <a:srgbClr val="4B4B4B"/>
                </a:solidFill>
              </a:rPr>
              <a:t>Standard </a:t>
            </a:r>
            <a:r>
              <a:rPr lang="en-US" altLang="de-DE" b="0" dirty="0" smtClean="0">
                <a:solidFill>
                  <a:srgbClr val="4B4B4B"/>
                </a:solidFill>
              </a:rPr>
              <a:t>PDU: </a:t>
            </a:r>
            <a:r>
              <a:rPr lang="en-US" altLang="de-DE" b="0" dirty="0">
                <a:solidFill>
                  <a:srgbClr val="4B4B4B"/>
                </a:solidFill>
              </a:rPr>
              <a:t>1ph 16A PDU 8xC13:						€440</a:t>
            </a:r>
          </a:p>
          <a:p>
            <a:pPr algn="l">
              <a:buSzPct val="100000"/>
            </a:pPr>
            <a:endParaRPr lang="en-US" altLang="de-DE" b="0" dirty="0">
              <a:solidFill>
                <a:srgbClr val="4B4B4B"/>
              </a:solidFill>
            </a:endParaRPr>
          </a:p>
          <a:p>
            <a:pPr algn="l">
              <a:buSzPct val="100000"/>
            </a:pPr>
            <a:endParaRPr lang="en-US" altLang="de-DE" b="0" dirty="0">
              <a:solidFill>
                <a:srgbClr val="4B4B4B"/>
              </a:solidFill>
            </a:endParaRPr>
          </a:p>
          <a:p>
            <a:pPr algn="l">
              <a:buSzPct val="100000"/>
            </a:pPr>
            <a:r>
              <a:rPr lang="en-US" altLang="de-DE" b="0" dirty="0">
                <a:solidFill>
                  <a:srgbClr val="4B4B4B"/>
                </a:solidFill>
              </a:rPr>
              <a:t>				time 0	time 1	time 2	</a:t>
            </a:r>
          </a:p>
          <a:p>
            <a:pPr algn="l">
              <a:buSzPct val="100000"/>
            </a:pPr>
            <a:r>
              <a:rPr lang="en-US" altLang="de-DE" b="0" dirty="0" smtClean="0">
                <a:solidFill>
                  <a:srgbClr val="4B4B4B"/>
                </a:solidFill>
              </a:rPr>
              <a:t>Standard investment </a:t>
            </a:r>
            <a:r>
              <a:rPr lang="en-US" altLang="de-DE" dirty="0" smtClean="0">
                <a:solidFill>
                  <a:srgbClr val="4B4B4B"/>
                </a:solidFill>
              </a:rPr>
              <a:t>€960</a:t>
            </a:r>
            <a:r>
              <a:rPr lang="en-US" altLang="de-DE" dirty="0">
                <a:solidFill>
                  <a:srgbClr val="4B4B4B"/>
                </a:solidFill>
              </a:rPr>
              <a:t>	0		€440	</a:t>
            </a:r>
          </a:p>
          <a:p>
            <a:pPr algn="l">
              <a:buSzPct val="100000"/>
            </a:pPr>
            <a:r>
              <a:rPr lang="en-US" altLang="de-DE" b="0" dirty="0">
                <a:solidFill>
                  <a:srgbClr val="4B4B4B"/>
                </a:solidFill>
              </a:rPr>
              <a:t>MPX investment	 </a:t>
            </a:r>
            <a:r>
              <a:rPr lang="en-US" altLang="de-DE" dirty="0" smtClean="0">
                <a:solidFill>
                  <a:srgbClr val="4B4B4B"/>
                </a:solidFill>
              </a:rPr>
              <a:t>€</a:t>
            </a:r>
            <a:r>
              <a:rPr lang="en-US" altLang="de-DE" dirty="0">
                <a:solidFill>
                  <a:srgbClr val="4B4B4B"/>
                </a:solidFill>
              </a:rPr>
              <a:t>462        €184	€271</a:t>
            </a:r>
          </a:p>
        </p:txBody>
      </p:sp>
      <p:pic>
        <p:nvPicPr>
          <p:cNvPr id="63496"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9600" y="4560888"/>
            <a:ext cx="1560513"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7" name="Picture 8" descr="MPXPEM-EHAXXR30"/>
          <p:cNvPicPr>
            <a:picLocks noChangeAspect="1" noChangeArrowheads="1"/>
          </p:cNvPicPr>
          <p:nvPr/>
        </p:nvPicPr>
        <p:blipFill>
          <a:blip r:embed="rId5" cstate="print">
            <a:clrChange>
              <a:clrFrom>
                <a:srgbClr val="6074B1"/>
              </a:clrFrom>
              <a:clrTo>
                <a:srgbClr val="6074B1">
                  <a:alpha val="0"/>
                </a:srgbClr>
              </a:clrTo>
            </a:clrChange>
            <a:extLst>
              <a:ext uri="{28A0092B-C50C-407E-A947-70E740481C1C}">
                <a14:useLocalDpi xmlns:a14="http://schemas.microsoft.com/office/drawing/2010/main" val="0"/>
              </a:ext>
            </a:extLst>
          </a:blip>
          <a:srcRect t="9937"/>
          <a:stretch>
            <a:fillRect/>
          </a:stretch>
        </p:blipFill>
        <p:spPr bwMode="auto">
          <a:xfrm>
            <a:off x="1430338" y="4381500"/>
            <a:ext cx="2228850" cy="133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7596" name="Rectangle 12"/>
          <p:cNvSpPr>
            <a:spLocks noChangeArrowheads="1"/>
          </p:cNvSpPr>
          <p:nvPr/>
        </p:nvSpPr>
        <p:spPr bwMode="auto">
          <a:xfrm>
            <a:off x="577850" y="269875"/>
            <a:ext cx="7188200" cy="723900"/>
          </a:xfrm>
          <a:prstGeom prst="rect">
            <a:avLst/>
          </a:prstGeom>
          <a:noFill/>
          <a:ln>
            <a:noFill/>
          </a:ln>
          <a:effectLst>
            <a:outerShdw dist="35921" dir="2700000"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b"/>
          <a:lstStyle/>
          <a:p>
            <a:pPr algn="l" eaLnBrk="1" hangingPunct="1">
              <a:lnSpc>
                <a:spcPct val="85000"/>
              </a:lnSpc>
              <a:spcBef>
                <a:spcPct val="0"/>
              </a:spcBef>
              <a:defRPr/>
            </a:pPr>
            <a:r>
              <a:rPr lang="en-US" sz="2800" i="1">
                <a:solidFill>
                  <a:srgbClr val="0F245F"/>
                </a:solidFill>
                <a:effectLst>
                  <a:outerShdw blurRad="38100" dist="38100" dir="2700000" algn="tl">
                    <a:srgbClr val="C0C0C0"/>
                  </a:outerShdw>
                </a:effectLst>
              </a:rPr>
              <a:t>Pay as you go</a:t>
            </a:r>
          </a:p>
        </p:txBody>
      </p:sp>
      <p:grpSp>
        <p:nvGrpSpPr>
          <p:cNvPr id="63499" name="Group 14"/>
          <p:cNvGrpSpPr>
            <a:grpSpLocks/>
          </p:cNvGrpSpPr>
          <p:nvPr/>
        </p:nvGrpSpPr>
        <p:grpSpPr bwMode="auto">
          <a:xfrm>
            <a:off x="685800" y="2295525"/>
            <a:ext cx="7375525" cy="419100"/>
            <a:chOff x="432" y="2010"/>
            <a:chExt cx="4646" cy="472"/>
          </a:xfrm>
        </p:grpSpPr>
        <p:sp>
          <p:nvSpPr>
            <p:cNvPr id="63501" name="Rectangle 15"/>
            <p:cNvSpPr>
              <a:spLocks noChangeArrowheads="1"/>
            </p:cNvSpPr>
            <p:nvPr/>
          </p:nvSpPr>
          <p:spPr bwMode="auto">
            <a:xfrm>
              <a:off x="572" y="2010"/>
              <a:ext cx="4506" cy="470"/>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63502" name="Rectangle 16"/>
            <p:cNvSpPr>
              <a:spLocks noChangeArrowheads="1"/>
            </p:cNvSpPr>
            <p:nvPr/>
          </p:nvSpPr>
          <p:spPr bwMode="auto">
            <a:xfrm>
              <a:off x="432" y="2010"/>
              <a:ext cx="136" cy="472"/>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grpSp>
      <p:sp>
        <p:nvSpPr>
          <p:cNvPr id="63500" name="Rectangle 17"/>
          <p:cNvSpPr>
            <a:spLocks noChangeArrowheads="1"/>
          </p:cNvSpPr>
          <p:nvPr/>
        </p:nvSpPr>
        <p:spPr bwMode="auto">
          <a:xfrm>
            <a:off x="596900" y="2336800"/>
            <a:ext cx="85471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lnSpc>
                <a:spcPct val="90000"/>
              </a:lnSpc>
              <a:spcBef>
                <a:spcPct val="30000"/>
              </a:spcBef>
              <a:spcAft>
                <a:spcPct val="30000"/>
              </a:spcAft>
              <a:buClr>
                <a:schemeClr val="bg2"/>
              </a:buClr>
              <a:buSzPct val="60000"/>
              <a:buFont typeface="Wingdings" pitchFamily="2" charset="2"/>
              <a:buChar char="l"/>
              <a:defRPr sz="2800">
                <a:solidFill>
                  <a:srgbClr val="000000"/>
                </a:solidFill>
                <a:latin typeface="Arial" charset="0"/>
                <a:cs typeface="Arial" charset="0"/>
              </a:defRPr>
            </a:lvl1pPr>
            <a:lvl2pPr marL="742950" indent="-285750" algn="l">
              <a:lnSpc>
                <a:spcPct val="90000"/>
              </a:lnSpc>
              <a:spcBef>
                <a:spcPct val="30000"/>
              </a:spcBef>
              <a:spcAft>
                <a:spcPct val="30000"/>
              </a:spcAft>
              <a:buClr>
                <a:schemeClr val="bg2"/>
              </a:buClr>
              <a:buChar char="–"/>
              <a:defRPr sz="2400">
                <a:solidFill>
                  <a:srgbClr val="000000"/>
                </a:solidFill>
                <a:latin typeface="Arial" charset="0"/>
                <a:cs typeface="Arial" charset="0"/>
              </a:defRPr>
            </a:lvl2pPr>
            <a:lvl3pPr marL="1143000" indent="-228600" algn="l">
              <a:lnSpc>
                <a:spcPct val="90000"/>
              </a:lnSpc>
              <a:spcBef>
                <a:spcPct val="30000"/>
              </a:spcBef>
              <a:spcAft>
                <a:spcPct val="30000"/>
              </a:spcAft>
              <a:buClr>
                <a:schemeClr val="bg2"/>
              </a:buClr>
              <a:buChar char="•"/>
              <a:defRPr sz="2000">
                <a:solidFill>
                  <a:srgbClr val="000000"/>
                </a:solidFill>
                <a:latin typeface="Arial" charset="0"/>
                <a:cs typeface="Arial" charset="0"/>
              </a:defRPr>
            </a:lvl3pPr>
            <a:lvl4pPr marL="16002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4pPr>
            <a:lvl5pPr marL="20574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5pPr>
            <a:lvl6pPr marL="25146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6pPr>
            <a:lvl7pPr marL="29718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7pPr>
            <a:lvl8pPr marL="34290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8pPr>
            <a:lvl9pPr marL="38862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9pPr>
          </a:lstStyle>
          <a:p>
            <a:pPr eaLnBrk="1" hangingPunct="1">
              <a:lnSpc>
                <a:spcPct val="100000"/>
              </a:lnSpc>
              <a:spcBef>
                <a:spcPct val="50000"/>
              </a:spcBef>
              <a:spcAft>
                <a:spcPct val="0"/>
              </a:spcAft>
              <a:buClrTx/>
              <a:buFont typeface="Times New Roman" pitchFamily="18" charset="0"/>
              <a:buNone/>
            </a:pPr>
            <a:r>
              <a:rPr lang="en-US" altLang="de-DE" sz="1600" b="0" dirty="0">
                <a:solidFill>
                  <a:srgbClr val="4B4B4B"/>
                </a:solidFill>
              </a:rPr>
              <a:t>	</a:t>
            </a:r>
            <a:r>
              <a:rPr lang="en-US" altLang="de-DE" sz="1600" dirty="0" err="1">
                <a:solidFill>
                  <a:srgbClr val="4B4B4B"/>
                </a:solidFill>
              </a:rPr>
              <a:t>Liebert</a:t>
            </a:r>
            <a:r>
              <a:rPr lang="en-US" altLang="de-DE" sz="1600" dirty="0">
                <a:solidFill>
                  <a:srgbClr val="4B4B4B"/>
                </a:solidFill>
              </a:rPr>
              <a:t> MPX</a:t>
            </a:r>
            <a:r>
              <a:rPr lang="en-US" altLang="de-DE" sz="1600" b="0" dirty="0">
                <a:solidFill>
                  <a:srgbClr val="4B4B4B"/>
                </a:solidFill>
              </a:rPr>
              <a:t> – </a:t>
            </a:r>
            <a:r>
              <a:rPr lang="en-US" altLang="de-DE" sz="1600" b="0" dirty="0" smtClean="0">
                <a:solidFill>
                  <a:srgbClr val="4B4B4B"/>
                </a:solidFill>
              </a:rPr>
              <a:t>Comp</a:t>
            </a:r>
            <a:r>
              <a:rPr lang="en-US" altLang="de-DE" sz="1600" b="0" dirty="0">
                <a:solidFill>
                  <a:srgbClr val="4B4B4B"/>
                </a:solidFill>
              </a:rPr>
              <a:t>.: 1 x BRM Receptacle Managed                 1 x €271</a:t>
            </a:r>
          </a:p>
        </p:txBody>
      </p:sp>
    </p:spTree>
    <p:extLst>
      <p:ext uri="{BB962C8B-B14F-4D97-AF65-F5344CB8AC3E}">
        <p14:creationId xmlns:p14="http://schemas.microsoft.com/office/powerpoint/2010/main" val="2434809512"/>
      </p:ext>
    </p:extLst>
  </p:cSld>
  <p:clrMapOvr>
    <a:masterClrMapping/>
  </p:clrMapOvr>
  <p:transition>
    <p:split orient="ver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1"/>
          <p:cNvSpPr>
            <a:spLocks noChangeArrowheads="1"/>
          </p:cNvSpPr>
          <p:nvPr/>
        </p:nvSpPr>
        <p:spPr bwMode="auto">
          <a:xfrm>
            <a:off x="596900" y="1670050"/>
            <a:ext cx="79756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lnSpc>
                <a:spcPct val="90000"/>
              </a:lnSpc>
              <a:spcBef>
                <a:spcPct val="30000"/>
              </a:spcBef>
              <a:spcAft>
                <a:spcPct val="30000"/>
              </a:spcAft>
              <a:buClr>
                <a:schemeClr val="bg2"/>
              </a:buClr>
              <a:buSzPct val="60000"/>
              <a:buFont typeface="Wingdings" pitchFamily="2" charset="2"/>
              <a:buChar char="l"/>
              <a:defRPr sz="2800">
                <a:solidFill>
                  <a:srgbClr val="000000"/>
                </a:solidFill>
                <a:latin typeface="Arial" charset="0"/>
                <a:cs typeface="Arial" charset="0"/>
              </a:defRPr>
            </a:lvl1pPr>
            <a:lvl2pPr marL="742950" indent="-285750" algn="l">
              <a:lnSpc>
                <a:spcPct val="90000"/>
              </a:lnSpc>
              <a:spcBef>
                <a:spcPct val="30000"/>
              </a:spcBef>
              <a:spcAft>
                <a:spcPct val="30000"/>
              </a:spcAft>
              <a:buClr>
                <a:schemeClr val="bg2"/>
              </a:buClr>
              <a:buChar char="–"/>
              <a:defRPr sz="2400">
                <a:solidFill>
                  <a:srgbClr val="000000"/>
                </a:solidFill>
                <a:latin typeface="Arial" charset="0"/>
                <a:cs typeface="Arial" charset="0"/>
              </a:defRPr>
            </a:lvl2pPr>
            <a:lvl3pPr marL="1143000" indent="-228600" algn="l">
              <a:lnSpc>
                <a:spcPct val="90000"/>
              </a:lnSpc>
              <a:spcBef>
                <a:spcPct val="30000"/>
              </a:spcBef>
              <a:spcAft>
                <a:spcPct val="30000"/>
              </a:spcAft>
              <a:buClr>
                <a:schemeClr val="bg2"/>
              </a:buClr>
              <a:buChar char="•"/>
              <a:defRPr sz="2000">
                <a:solidFill>
                  <a:srgbClr val="000000"/>
                </a:solidFill>
                <a:latin typeface="Arial" charset="0"/>
                <a:cs typeface="Arial" charset="0"/>
              </a:defRPr>
            </a:lvl3pPr>
            <a:lvl4pPr marL="16002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4pPr>
            <a:lvl5pPr marL="20574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5pPr>
            <a:lvl6pPr marL="25146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6pPr>
            <a:lvl7pPr marL="29718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7pPr>
            <a:lvl8pPr marL="34290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8pPr>
            <a:lvl9pPr marL="38862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9pPr>
          </a:lstStyle>
          <a:p>
            <a:pPr eaLnBrk="1" hangingPunct="1">
              <a:lnSpc>
                <a:spcPct val="100000"/>
              </a:lnSpc>
              <a:spcBef>
                <a:spcPct val="50000"/>
              </a:spcBef>
              <a:spcAft>
                <a:spcPct val="0"/>
              </a:spcAft>
              <a:buClrTx/>
              <a:buFont typeface="Times New Roman" pitchFamily="18" charset="0"/>
              <a:buNone/>
            </a:pPr>
            <a:r>
              <a:rPr lang="en-US" altLang="de-DE" sz="1600" b="0">
                <a:solidFill>
                  <a:srgbClr val="4B4B4B"/>
                </a:solidFill>
              </a:rPr>
              <a:t>	 The client must install an additional </a:t>
            </a:r>
            <a:r>
              <a:rPr lang="en-US" altLang="de-DE" sz="1600">
                <a:solidFill>
                  <a:srgbClr val="4B4B4B"/>
                </a:solidFill>
              </a:rPr>
              <a:t>monitoring device</a:t>
            </a:r>
            <a:r>
              <a:rPr lang="en-US" altLang="de-DE" sz="1600" b="0">
                <a:solidFill>
                  <a:srgbClr val="4B4B4B"/>
                </a:solidFill>
              </a:rPr>
              <a:t>: 	€400</a:t>
            </a:r>
          </a:p>
        </p:txBody>
      </p:sp>
      <p:pic>
        <p:nvPicPr>
          <p:cNvPr id="64515" name="Picture 12"/>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5105400"/>
            <a:ext cx="1812925" cy="104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6" name="Rectangle 12"/>
          <p:cNvSpPr>
            <a:spLocks noChangeArrowheads="1"/>
          </p:cNvSpPr>
          <p:nvPr/>
        </p:nvSpPr>
        <p:spPr bwMode="auto">
          <a:xfrm>
            <a:off x="6891338" y="6267450"/>
            <a:ext cx="439737" cy="193675"/>
          </a:xfrm>
          <a:prstGeom prst="rect">
            <a:avLst/>
          </a:prstGeom>
          <a:solidFill>
            <a:schemeClr val="bg1"/>
          </a:solidFill>
          <a:ln w="9525">
            <a:solidFill>
              <a:schemeClr val="bg1"/>
            </a:solidFill>
            <a:miter lim="800000"/>
            <a:headEnd/>
            <a:tailEnd/>
          </a:ln>
        </p:spPr>
        <p:txBody>
          <a:bodyPr wrap="none" anchor="ctr"/>
          <a:lstStyle>
            <a:lvl1pPr defTabSz="457200">
              <a:defRPr sz="1600" b="1">
                <a:solidFill>
                  <a:schemeClr val="tx1"/>
                </a:solidFill>
                <a:latin typeface="Arial" charset="0"/>
                <a:cs typeface="Arial" charset="0"/>
              </a:defRPr>
            </a:lvl1pPr>
            <a:lvl2pPr marL="742950" indent="-285750" defTabSz="457200">
              <a:defRPr sz="1600" b="1">
                <a:solidFill>
                  <a:schemeClr val="tx1"/>
                </a:solidFill>
                <a:latin typeface="Arial" charset="0"/>
                <a:cs typeface="Arial" charset="0"/>
              </a:defRPr>
            </a:lvl2pPr>
            <a:lvl3pPr marL="1143000" indent="-228600" defTabSz="457200">
              <a:defRPr sz="1600" b="1">
                <a:solidFill>
                  <a:schemeClr val="tx1"/>
                </a:solidFill>
                <a:latin typeface="Arial" charset="0"/>
                <a:cs typeface="Arial" charset="0"/>
              </a:defRPr>
            </a:lvl3pPr>
            <a:lvl4pPr marL="1600200" indent="-228600" defTabSz="457200">
              <a:defRPr sz="1600" b="1">
                <a:solidFill>
                  <a:schemeClr val="tx1"/>
                </a:solidFill>
                <a:latin typeface="Arial" charset="0"/>
                <a:cs typeface="Arial" charset="0"/>
              </a:defRPr>
            </a:lvl4pPr>
            <a:lvl5pPr marL="2057400" indent="-228600" defTabSz="457200">
              <a:defRPr sz="1600" b="1">
                <a:solidFill>
                  <a:schemeClr val="tx1"/>
                </a:solidFill>
                <a:latin typeface="Arial" charset="0"/>
                <a:cs typeface="Arial" charset="0"/>
              </a:defRPr>
            </a:lvl5pPr>
            <a:lvl6pPr marL="2514600" indent="-228600" algn="ctr" defTabSz="457200" eaLnBrk="0" fontAlgn="base" hangingPunct="0">
              <a:spcBef>
                <a:spcPct val="50000"/>
              </a:spcBef>
              <a:spcAft>
                <a:spcPct val="0"/>
              </a:spcAft>
              <a:defRPr sz="1600" b="1">
                <a:solidFill>
                  <a:schemeClr val="tx1"/>
                </a:solidFill>
                <a:latin typeface="Arial" charset="0"/>
                <a:cs typeface="Arial" charset="0"/>
              </a:defRPr>
            </a:lvl6pPr>
            <a:lvl7pPr marL="2971800" indent="-228600" algn="ctr" defTabSz="457200" eaLnBrk="0" fontAlgn="base" hangingPunct="0">
              <a:spcBef>
                <a:spcPct val="50000"/>
              </a:spcBef>
              <a:spcAft>
                <a:spcPct val="0"/>
              </a:spcAft>
              <a:defRPr sz="1600" b="1">
                <a:solidFill>
                  <a:schemeClr val="tx1"/>
                </a:solidFill>
                <a:latin typeface="Arial" charset="0"/>
                <a:cs typeface="Arial" charset="0"/>
              </a:defRPr>
            </a:lvl7pPr>
            <a:lvl8pPr marL="3429000" indent="-228600" algn="ctr" defTabSz="457200" eaLnBrk="0" fontAlgn="base" hangingPunct="0">
              <a:spcBef>
                <a:spcPct val="50000"/>
              </a:spcBef>
              <a:spcAft>
                <a:spcPct val="0"/>
              </a:spcAft>
              <a:defRPr sz="1600" b="1">
                <a:solidFill>
                  <a:schemeClr val="tx1"/>
                </a:solidFill>
                <a:latin typeface="Arial" charset="0"/>
                <a:cs typeface="Arial" charset="0"/>
              </a:defRPr>
            </a:lvl8pPr>
            <a:lvl9pPr marL="3886200" indent="-228600" algn="ctr" defTabSz="457200" eaLnBrk="0" fontAlgn="base" hangingPunct="0">
              <a:spcBef>
                <a:spcPct val="50000"/>
              </a:spcBef>
              <a:spcAft>
                <a:spcPct val="0"/>
              </a:spcAft>
              <a:defRPr sz="1600" b="1">
                <a:solidFill>
                  <a:schemeClr val="tx1"/>
                </a:solidFill>
                <a:latin typeface="Arial" charset="0"/>
                <a:cs typeface="Arial" charset="0"/>
              </a:defRPr>
            </a:lvl9pPr>
          </a:lstStyle>
          <a:p>
            <a:pPr algn="l" eaLnBrk="1" hangingPunct="1">
              <a:spcBef>
                <a:spcPct val="0"/>
              </a:spcBef>
            </a:pPr>
            <a:endParaRPr lang="de-DE" altLang="de-DE" sz="1800" b="0"/>
          </a:p>
        </p:txBody>
      </p:sp>
      <p:sp>
        <p:nvSpPr>
          <p:cNvPr id="64517" name="Text Box 4"/>
          <p:cNvSpPr txBox="1">
            <a:spLocks noChangeArrowheads="1"/>
          </p:cNvSpPr>
          <p:nvPr/>
        </p:nvSpPr>
        <p:spPr bwMode="auto">
          <a:xfrm>
            <a:off x="809625" y="1743075"/>
            <a:ext cx="18415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eaLnBrk="1" hangingPunct="1">
              <a:spcBef>
                <a:spcPct val="0"/>
              </a:spcBef>
            </a:pPr>
            <a:endParaRPr lang="de-DE" altLang="de-DE" sz="1800" b="0"/>
          </a:p>
          <a:p>
            <a:pPr algn="l" eaLnBrk="1" hangingPunct="1">
              <a:spcBef>
                <a:spcPct val="0"/>
              </a:spcBef>
            </a:pPr>
            <a:endParaRPr lang="de-DE" altLang="de-DE" sz="1800" b="0"/>
          </a:p>
          <a:p>
            <a:pPr algn="l" eaLnBrk="1" hangingPunct="1">
              <a:spcBef>
                <a:spcPct val="0"/>
              </a:spcBef>
            </a:pPr>
            <a:endParaRPr lang="de-DE" altLang="de-DE" sz="1800" b="0"/>
          </a:p>
        </p:txBody>
      </p:sp>
      <p:sp>
        <p:nvSpPr>
          <p:cNvPr id="64518" name="Rectangle 15"/>
          <p:cNvSpPr>
            <a:spLocks noChangeArrowheads="1"/>
          </p:cNvSpPr>
          <p:nvPr/>
        </p:nvSpPr>
        <p:spPr bwMode="auto">
          <a:xfrm>
            <a:off x="534988" y="1719263"/>
            <a:ext cx="57102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2575" indent="-282575">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eaLnBrk="1" hangingPunct="1">
              <a:spcBef>
                <a:spcPct val="45000"/>
              </a:spcBef>
              <a:buFont typeface="Arial" charset="0"/>
              <a:buNone/>
            </a:pPr>
            <a:endParaRPr lang="de-DE" altLang="de-DE" sz="2000" b="0"/>
          </a:p>
        </p:txBody>
      </p:sp>
      <p:pic>
        <p:nvPicPr>
          <p:cNvPr id="64519" name="Picture 24"/>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6838" y="4203700"/>
            <a:ext cx="1673225"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0" name="Picture 24"/>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4191000"/>
            <a:ext cx="1538288"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1" name="Picture 19"/>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9450" y="4222750"/>
            <a:ext cx="874713"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2" name="Picture 24"/>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0550" y="4222750"/>
            <a:ext cx="1560513"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23" name="Text Box 11"/>
          <p:cNvSpPr txBox="1">
            <a:spLocks noChangeArrowheads="1"/>
          </p:cNvSpPr>
          <p:nvPr/>
        </p:nvSpPr>
        <p:spPr bwMode="auto">
          <a:xfrm>
            <a:off x="587375" y="1276350"/>
            <a:ext cx="7290778"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defTabSz="457200">
              <a:defRPr sz="1600" b="1">
                <a:solidFill>
                  <a:schemeClr val="tx1"/>
                </a:solidFill>
                <a:latin typeface="Arial" charset="0"/>
                <a:cs typeface="Arial" charset="0"/>
              </a:defRPr>
            </a:lvl1pPr>
            <a:lvl2pPr marL="742950" indent="-285750" defTabSz="457200">
              <a:defRPr sz="1600" b="1">
                <a:solidFill>
                  <a:schemeClr val="tx1"/>
                </a:solidFill>
                <a:latin typeface="Arial" charset="0"/>
                <a:cs typeface="Arial" charset="0"/>
              </a:defRPr>
            </a:lvl2pPr>
            <a:lvl3pPr marL="1143000" indent="-228600" defTabSz="457200">
              <a:defRPr sz="1600" b="1">
                <a:solidFill>
                  <a:schemeClr val="tx1"/>
                </a:solidFill>
                <a:latin typeface="Arial" charset="0"/>
                <a:cs typeface="Arial" charset="0"/>
              </a:defRPr>
            </a:lvl3pPr>
            <a:lvl4pPr marL="1600200" indent="-228600" defTabSz="457200">
              <a:defRPr sz="1600" b="1">
                <a:solidFill>
                  <a:schemeClr val="tx1"/>
                </a:solidFill>
                <a:latin typeface="Arial" charset="0"/>
                <a:cs typeface="Arial" charset="0"/>
              </a:defRPr>
            </a:lvl4pPr>
            <a:lvl5pPr marL="2057400" indent="-228600" defTabSz="457200">
              <a:defRPr sz="1600" b="1">
                <a:solidFill>
                  <a:schemeClr val="tx1"/>
                </a:solidFill>
                <a:latin typeface="Arial" charset="0"/>
                <a:cs typeface="Arial" charset="0"/>
              </a:defRPr>
            </a:lvl5pPr>
            <a:lvl6pPr marL="2514600" indent="-228600" algn="ctr" defTabSz="457200" eaLnBrk="0" fontAlgn="base" hangingPunct="0">
              <a:spcBef>
                <a:spcPct val="50000"/>
              </a:spcBef>
              <a:spcAft>
                <a:spcPct val="0"/>
              </a:spcAft>
              <a:defRPr sz="1600" b="1">
                <a:solidFill>
                  <a:schemeClr val="tx1"/>
                </a:solidFill>
                <a:latin typeface="Arial" charset="0"/>
                <a:cs typeface="Arial" charset="0"/>
              </a:defRPr>
            </a:lvl6pPr>
            <a:lvl7pPr marL="2971800" indent="-228600" algn="ctr" defTabSz="457200" eaLnBrk="0" fontAlgn="base" hangingPunct="0">
              <a:spcBef>
                <a:spcPct val="50000"/>
              </a:spcBef>
              <a:spcAft>
                <a:spcPct val="0"/>
              </a:spcAft>
              <a:defRPr sz="1600" b="1">
                <a:solidFill>
                  <a:schemeClr val="tx1"/>
                </a:solidFill>
                <a:latin typeface="Arial" charset="0"/>
                <a:cs typeface="Arial" charset="0"/>
              </a:defRPr>
            </a:lvl7pPr>
            <a:lvl8pPr marL="3429000" indent="-228600" algn="ctr" defTabSz="457200" eaLnBrk="0" fontAlgn="base" hangingPunct="0">
              <a:spcBef>
                <a:spcPct val="50000"/>
              </a:spcBef>
              <a:spcAft>
                <a:spcPct val="0"/>
              </a:spcAft>
              <a:defRPr sz="1600" b="1">
                <a:solidFill>
                  <a:schemeClr val="tx1"/>
                </a:solidFill>
                <a:latin typeface="Arial" charset="0"/>
                <a:cs typeface="Arial" charset="0"/>
              </a:defRPr>
            </a:lvl8pPr>
            <a:lvl9pPr marL="3886200" indent="-228600" algn="ctr" defTabSz="457200" eaLnBrk="0" fontAlgn="base" hangingPunct="0">
              <a:spcBef>
                <a:spcPct val="50000"/>
              </a:spcBef>
              <a:spcAft>
                <a:spcPct val="0"/>
              </a:spcAft>
              <a:defRPr sz="1600" b="1">
                <a:solidFill>
                  <a:schemeClr val="tx1"/>
                </a:solidFill>
                <a:latin typeface="Arial" charset="0"/>
                <a:cs typeface="Arial" charset="0"/>
              </a:defRPr>
            </a:lvl9pPr>
          </a:lstStyle>
          <a:p>
            <a:pPr algn="l">
              <a:buSzPct val="100000"/>
            </a:pPr>
            <a:r>
              <a:rPr lang="en-US" altLang="de-DE" dirty="0">
                <a:solidFill>
                  <a:srgbClr val="4B4B4B"/>
                </a:solidFill>
              </a:rPr>
              <a:t>New Requirements: Door contacts and cooling devices to be monitored:</a:t>
            </a:r>
            <a:r>
              <a:rPr lang="en-US" altLang="de-DE" b="0" dirty="0">
                <a:solidFill>
                  <a:srgbClr val="4B4B4B"/>
                </a:solidFill>
              </a:rPr>
              <a:t> </a:t>
            </a:r>
          </a:p>
          <a:p>
            <a:pPr algn="l">
              <a:buSzPct val="100000"/>
            </a:pPr>
            <a:endParaRPr lang="en-US" altLang="de-DE" b="0" dirty="0">
              <a:solidFill>
                <a:srgbClr val="4B4B4B"/>
              </a:solidFill>
            </a:endParaRPr>
          </a:p>
          <a:p>
            <a:pPr algn="l">
              <a:buSzPct val="100000"/>
            </a:pPr>
            <a:endParaRPr lang="en-US" altLang="de-DE" b="0" dirty="0">
              <a:solidFill>
                <a:srgbClr val="4B4B4B"/>
              </a:solidFill>
            </a:endParaRPr>
          </a:p>
          <a:p>
            <a:pPr algn="l">
              <a:buSzPct val="100000"/>
            </a:pPr>
            <a:endParaRPr lang="en-US" altLang="de-DE" b="0" dirty="0">
              <a:solidFill>
                <a:srgbClr val="4B4B4B"/>
              </a:solidFill>
            </a:endParaRPr>
          </a:p>
          <a:p>
            <a:pPr algn="l">
              <a:buSzPct val="100000"/>
            </a:pPr>
            <a:r>
              <a:rPr lang="en-US" altLang="de-DE" b="0" dirty="0">
                <a:solidFill>
                  <a:srgbClr val="4B4B4B"/>
                </a:solidFill>
              </a:rPr>
              <a:t>				time 0	time 1	time 2	time 3	Total</a:t>
            </a:r>
          </a:p>
          <a:p>
            <a:pPr algn="l">
              <a:buSzPct val="100000"/>
            </a:pPr>
            <a:r>
              <a:rPr lang="en-US" altLang="de-DE" b="0" dirty="0" smtClean="0">
                <a:solidFill>
                  <a:srgbClr val="4B4B4B"/>
                </a:solidFill>
              </a:rPr>
              <a:t>Standard PDU:    </a:t>
            </a:r>
            <a:r>
              <a:rPr lang="en-US" altLang="de-DE" b="0" dirty="0">
                <a:solidFill>
                  <a:srgbClr val="4B4B4B"/>
                </a:solidFill>
              </a:rPr>
              <a:t>	</a:t>
            </a:r>
            <a:r>
              <a:rPr lang="en-US" altLang="de-DE" dirty="0">
                <a:solidFill>
                  <a:srgbClr val="4B4B4B"/>
                </a:solidFill>
              </a:rPr>
              <a:t>€960		0		€440		€400		€1800</a:t>
            </a:r>
            <a:r>
              <a:rPr lang="en-US" altLang="de-DE" b="0" dirty="0">
                <a:solidFill>
                  <a:srgbClr val="4B4B4B"/>
                </a:solidFill>
              </a:rPr>
              <a:t>	</a:t>
            </a:r>
          </a:p>
          <a:p>
            <a:pPr algn="l">
              <a:buSzPct val="100000"/>
            </a:pPr>
            <a:r>
              <a:rPr lang="en-US" altLang="de-DE" b="0" dirty="0">
                <a:solidFill>
                  <a:srgbClr val="4B4B4B"/>
                </a:solidFill>
              </a:rPr>
              <a:t>MPX investment	</a:t>
            </a:r>
            <a:r>
              <a:rPr lang="en-US" altLang="de-DE" dirty="0">
                <a:solidFill>
                  <a:srgbClr val="4B4B4B"/>
                </a:solidFill>
              </a:rPr>
              <a:t>€462        €184		€271		  €48		  €965</a:t>
            </a:r>
            <a:r>
              <a:rPr lang="en-US" altLang="de-DE" b="0" dirty="0">
                <a:solidFill>
                  <a:srgbClr val="4B4B4B"/>
                </a:solidFill>
              </a:rPr>
              <a:t>	</a:t>
            </a:r>
          </a:p>
        </p:txBody>
      </p:sp>
      <p:pic>
        <p:nvPicPr>
          <p:cNvPr id="64524" name="Picture 8" descr="MPXPEM-EHAXXR30"/>
          <p:cNvPicPr preferRelativeResize="0">
            <a:picLocks noChangeAspect="1" noChangeArrowheads="1"/>
          </p:cNvPicPr>
          <p:nvPr/>
        </p:nvPicPr>
        <p:blipFill>
          <a:blip r:embed="rId6" cstate="print">
            <a:clrChange>
              <a:clrFrom>
                <a:srgbClr val="6074B1"/>
              </a:clrFrom>
              <a:clrTo>
                <a:srgbClr val="6074B1">
                  <a:alpha val="0"/>
                </a:srgbClr>
              </a:clrTo>
            </a:clrChange>
            <a:extLst>
              <a:ext uri="{28A0092B-C50C-407E-A947-70E740481C1C}">
                <a14:useLocalDpi xmlns:a14="http://schemas.microsoft.com/office/drawing/2010/main" val="0"/>
              </a:ext>
            </a:extLst>
          </a:blip>
          <a:srcRect t="7906"/>
          <a:stretch>
            <a:fillRect/>
          </a:stretch>
        </p:blipFill>
        <p:spPr bwMode="auto">
          <a:xfrm>
            <a:off x="1447800" y="3962400"/>
            <a:ext cx="222885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9645" name="Rectangle 13"/>
          <p:cNvSpPr>
            <a:spLocks noChangeArrowheads="1"/>
          </p:cNvSpPr>
          <p:nvPr/>
        </p:nvSpPr>
        <p:spPr bwMode="auto">
          <a:xfrm>
            <a:off x="577850" y="269875"/>
            <a:ext cx="7188200" cy="723900"/>
          </a:xfrm>
          <a:prstGeom prst="rect">
            <a:avLst/>
          </a:prstGeom>
          <a:noFill/>
          <a:ln>
            <a:noFill/>
          </a:ln>
          <a:effectLst>
            <a:outerShdw dist="35921" dir="2700000"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b"/>
          <a:lstStyle/>
          <a:p>
            <a:pPr algn="l" eaLnBrk="1" hangingPunct="1">
              <a:lnSpc>
                <a:spcPct val="85000"/>
              </a:lnSpc>
              <a:spcBef>
                <a:spcPct val="0"/>
              </a:spcBef>
              <a:defRPr/>
            </a:pPr>
            <a:r>
              <a:rPr lang="en-US" sz="2800" i="1">
                <a:solidFill>
                  <a:srgbClr val="0F245F"/>
                </a:solidFill>
                <a:effectLst>
                  <a:outerShdw blurRad="38100" dist="38100" dir="2700000" algn="tl">
                    <a:srgbClr val="C0C0C0"/>
                  </a:outerShdw>
                </a:effectLst>
              </a:rPr>
              <a:t>Pay as you go</a:t>
            </a:r>
          </a:p>
        </p:txBody>
      </p:sp>
      <p:grpSp>
        <p:nvGrpSpPr>
          <p:cNvPr id="64526" name="Group 14"/>
          <p:cNvGrpSpPr>
            <a:grpSpLocks/>
          </p:cNvGrpSpPr>
          <p:nvPr/>
        </p:nvGrpSpPr>
        <p:grpSpPr bwMode="auto">
          <a:xfrm>
            <a:off x="685800" y="2117725"/>
            <a:ext cx="7375525" cy="419100"/>
            <a:chOff x="432" y="2010"/>
            <a:chExt cx="4646" cy="472"/>
          </a:xfrm>
        </p:grpSpPr>
        <p:sp>
          <p:nvSpPr>
            <p:cNvPr id="64528" name="Rectangle 15"/>
            <p:cNvSpPr>
              <a:spLocks noChangeArrowheads="1"/>
            </p:cNvSpPr>
            <p:nvPr/>
          </p:nvSpPr>
          <p:spPr bwMode="auto">
            <a:xfrm>
              <a:off x="572" y="2010"/>
              <a:ext cx="4506" cy="470"/>
            </a:xfrm>
            <a:prstGeom prst="rect">
              <a:avLst/>
            </a:prstGeom>
            <a:solidFill>
              <a:srgbClr val="DDDDDD">
                <a:alpha val="50195"/>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sp>
          <p:nvSpPr>
            <p:cNvPr id="64529" name="Rectangle 16"/>
            <p:cNvSpPr>
              <a:spLocks noChangeArrowheads="1"/>
            </p:cNvSpPr>
            <p:nvPr/>
          </p:nvSpPr>
          <p:spPr bwMode="auto">
            <a:xfrm>
              <a:off x="432" y="2010"/>
              <a:ext cx="136" cy="472"/>
            </a:xfrm>
            <a:prstGeom prst="rect">
              <a:avLst/>
            </a:prstGeom>
            <a:solidFill>
              <a:srgbClr val="6B79BA">
                <a:alpha val="74901"/>
              </a:srgbClr>
            </a:solidFill>
            <a:ln w="635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endParaRPr lang="de-DE" altLang="de-DE"/>
            </a:p>
          </p:txBody>
        </p:sp>
      </p:grpSp>
      <p:sp>
        <p:nvSpPr>
          <p:cNvPr id="64527" name="Rectangle 17"/>
          <p:cNvSpPr>
            <a:spLocks noChangeArrowheads="1"/>
          </p:cNvSpPr>
          <p:nvPr/>
        </p:nvSpPr>
        <p:spPr bwMode="auto">
          <a:xfrm>
            <a:off x="596900" y="2159000"/>
            <a:ext cx="79756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lnSpc>
                <a:spcPct val="90000"/>
              </a:lnSpc>
              <a:spcBef>
                <a:spcPct val="30000"/>
              </a:spcBef>
              <a:spcAft>
                <a:spcPct val="30000"/>
              </a:spcAft>
              <a:buClr>
                <a:schemeClr val="bg2"/>
              </a:buClr>
              <a:buSzPct val="60000"/>
              <a:buFont typeface="Wingdings" pitchFamily="2" charset="2"/>
              <a:buChar char="l"/>
              <a:defRPr sz="2800">
                <a:solidFill>
                  <a:srgbClr val="000000"/>
                </a:solidFill>
                <a:latin typeface="Arial" charset="0"/>
                <a:cs typeface="Arial" charset="0"/>
              </a:defRPr>
            </a:lvl1pPr>
            <a:lvl2pPr marL="742950" indent="-285750" algn="l">
              <a:lnSpc>
                <a:spcPct val="90000"/>
              </a:lnSpc>
              <a:spcBef>
                <a:spcPct val="30000"/>
              </a:spcBef>
              <a:spcAft>
                <a:spcPct val="30000"/>
              </a:spcAft>
              <a:buClr>
                <a:schemeClr val="bg2"/>
              </a:buClr>
              <a:buChar char="–"/>
              <a:defRPr sz="2400">
                <a:solidFill>
                  <a:srgbClr val="000000"/>
                </a:solidFill>
                <a:latin typeface="Arial" charset="0"/>
                <a:cs typeface="Arial" charset="0"/>
              </a:defRPr>
            </a:lvl2pPr>
            <a:lvl3pPr marL="1143000" indent="-228600" algn="l">
              <a:lnSpc>
                <a:spcPct val="90000"/>
              </a:lnSpc>
              <a:spcBef>
                <a:spcPct val="30000"/>
              </a:spcBef>
              <a:spcAft>
                <a:spcPct val="30000"/>
              </a:spcAft>
              <a:buClr>
                <a:schemeClr val="bg2"/>
              </a:buClr>
              <a:buChar char="•"/>
              <a:defRPr sz="2000">
                <a:solidFill>
                  <a:srgbClr val="000000"/>
                </a:solidFill>
                <a:latin typeface="Arial" charset="0"/>
                <a:cs typeface="Arial" charset="0"/>
              </a:defRPr>
            </a:lvl3pPr>
            <a:lvl4pPr marL="16002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4pPr>
            <a:lvl5pPr marL="2057400" indent="-228600" algn="l">
              <a:lnSpc>
                <a:spcPct val="90000"/>
              </a:lnSpc>
              <a:spcBef>
                <a:spcPct val="30000"/>
              </a:spcBef>
              <a:spcAft>
                <a:spcPct val="30000"/>
              </a:spcAft>
              <a:buClr>
                <a:schemeClr val="bg2"/>
              </a:buClr>
              <a:buChar char="»"/>
              <a:defRPr>
                <a:solidFill>
                  <a:srgbClr val="000000"/>
                </a:solidFill>
                <a:latin typeface="Arial" charset="0"/>
                <a:cs typeface="Arial" charset="0"/>
              </a:defRPr>
            </a:lvl5pPr>
            <a:lvl6pPr marL="25146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6pPr>
            <a:lvl7pPr marL="29718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7pPr>
            <a:lvl8pPr marL="34290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8pPr>
            <a:lvl9pPr marL="3886200" indent="-228600" eaLnBrk="0" fontAlgn="base" hangingPunct="0">
              <a:lnSpc>
                <a:spcPct val="90000"/>
              </a:lnSpc>
              <a:spcBef>
                <a:spcPct val="30000"/>
              </a:spcBef>
              <a:spcAft>
                <a:spcPct val="30000"/>
              </a:spcAft>
              <a:buClr>
                <a:schemeClr val="bg2"/>
              </a:buClr>
              <a:buChar char="»"/>
              <a:defRPr>
                <a:solidFill>
                  <a:srgbClr val="000000"/>
                </a:solidFill>
                <a:latin typeface="Arial" charset="0"/>
                <a:cs typeface="Arial" charset="0"/>
              </a:defRPr>
            </a:lvl9pPr>
          </a:lstStyle>
          <a:p>
            <a:pPr eaLnBrk="1" hangingPunct="1">
              <a:lnSpc>
                <a:spcPct val="100000"/>
              </a:lnSpc>
              <a:spcBef>
                <a:spcPct val="50000"/>
              </a:spcBef>
              <a:spcAft>
                <a:spcPct val="0"/>
              </a:spcAft>
              <a:buClrTx/>
              <a:buFont typeface="Times New Roman" pitchFamily="18" charset="0"/>
              <a:buNone/>
            </a:pPr>
            <a:r>
              <a:rPr lang="en-US" altLang="de-DE" sz="1600" b="0">
                <a:solidFill>
                  <a:srgbClr val="4B4B4B"/>
                </a:solidFill>
              </a:rPr>
              <a:t>	</a:t>
            </a:r>
            <a:r>
              <a:rPr lang="en-US" altLang="de-DE" sz="1600">
                <a:solidFill>
                  <a:srgbClr val="4B4B4B"/>
                </a:solidFill>
              </a:rPr>
              <a:t>Liebert MPX</a:t>
            </a:r>
            <a:r>
              <a:rPr lang="en-US" altLang="de-DE" sz="1600" b="0">
                <a:solidFill>
                  <a:srgbClr val="4B4B4B"/>
                </a:solidFill>
              </a:rPr>
              <a:t> – Comp.: 1 x dry contact:			1 x €48</a:t>
            </a:r>
          </a:p>
        </p:txBody>
      </p:sp>
    </p:spTree>
    <p:extLst>
      <p:ext uri="{BB962C8B-B14F-4D97-AF65-F5344CB8AC3E}">
        <p14:creationId xmlns:p14="http://schemas.microsoft.com/office/powerpoint/2010/main" val="504050730"/>
      </p:ext>
    </p:extLst>
  </p:cSld>
  <p:clrMapOvr>
    <a:masterClrMapping/>
  </p:clrMapOvr>
  <p:transition>
    <p:split orient="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8514" name="Rectangle 2"/>
          <p:cNvSpPr>
            <a:spLocks noGrp="1" noChangeArrowheads="1"/>
          </p:cNvSpPr>
          <p:nvPr>
            <p:ph type="title"/>
          </p:nvPr>
        </p:nvSpPr>
        <p:spPr>
          <a:xfrm>
            <a:off x="596900" y="556732"/>
            <a:ext cx="7188200" cy="437043"/>
          </a:xfrm>
        </p:spPr>
        <p:txBody>
          <a:bodyPr/>
          <a:lstStyle/>
          <a:p>
            <a:pPr eaLnBrk="1" hangingPunct="1">
              <a:defRPr/>
            </a:pPr>
            <a:r>
              <a:rPr lang="en-US" sz="2800" dirty="0" smtClean="0"/>
              <a:t>Basic Rack PDU DI-STRIP</a:t>
            </a:r>
          </a:p>
        </p:txBody>
      </p:sp>
      <p:pic>
        <p:nvPicPr>
          <p:cNvPr id="75779" name="Picture 8" descr="HG_black_BasicPDU"/>
          <p:cNvPicPr>
            <a:picLocks noChangeAspect="1" noChangeArrowheads="1"/>
          </p:cNvPicPr>
          <p:nvPr/>
        </p:nvPicPr>
        <p:blipFill>
          <a:blip r:embed="rId2" cstate="print">
            <a:extLst>
              <a:ext uri="{28A0092B-C50C-407E-A947-70E740481C1C}">
                <a14:useLocalDpi xmlns:a14="http://schemas.microsoft.com/office/drawing/2010/main" val="0"/>
              </a:ext>
            </a:extLst>
          </a:blip>
          <a:srcRect l="7089" t="5153" r="1372" b="69432"/>
          <a:stretch>
            <a:fillRect/>
          </a:stretch>
        </p:blipFill>
        <p:spPr bwMode="auto">
          <a:xfrm>
            <a:off x="3970338" y="1414463"/>
            <a:ext cx="275431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0" name="Text Box 59"/>
          <p:cNvSpPr txBox="1">
            <a:spLocks noChangeArrowheads="1"/>
          </p:cNvSpPr>
          <p:nvPr/>
        </p:nvSpPr>
        <p:spPr bwMode="auto">
          <a:xfrm>
            <a:off x="4403725" y="1946275"/>
            <a:ext cx="22590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r">
              <a:spcBef>
                <a:spcPct val="0"/>
              </a:spcBef>
              <a:buSzPct val="100000"/>
            </a:pPr>
            <a:r>
              <a:rPr lang="en-US" altLang="de-DE" sz="1000">
                <a:solidFill>
                  <a:srgbClr val="4B4B4B"/>
                </a:solidFill>
              </a:rPr>
              <a:t>DI-Strip Elementary</a:t>
            </a:r>
          </a:p>
        </p:txBody>
      </p:sp>
      <p:pic>
        <p:nvPicPr>
          <p:cNvPr id="75781" name="Picture 11" descr="HG_black_BasicPDU"/>
          <p:cNvPicPr>
            <a:picLocks noChangeAspect="1" noChangeArrowheads="1"/>
          </p:cNvPicPr>
          <p:nvPr/>
        </p:nvPicPr>
        <p:blipFill>
          <a:blip r:embed="rId3">
            <a:extLst>
              <a:ext uri="{28A0092B-C50C-407E-A947-70E740481C1C}">
                <a14:useLocalDpi xmlns:a14="http://schemas.microsoft.com/office/drawing/2010/main" val="0"/>
              </a:ext>
            </a:extLst>
          </a:blip>
          <a:srcRect l="7089" t="31905" r="1372" b="38817"/>
          <a:stretch>
            <a:fillRect/>
          </a:stretch>
        </p:blipFill>
        <p:spPr bwMode="auto">
          <a:xfrm>
            <a:off x="4014788" y="2360613"/>
            <a:ext cx="2754312"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2" name="Picture 12" descr="HG_black_BasicPDU"/>
          <p:cNvPicPr>
            <a:picLocks noChangeAspect="1" noChangeArrowheads="1"/>
          </p:cNvPicPr>
          <p:nvPr/>
        </p:nvPicPr>
        <p:blipFill>
          <a:blip r:embed="rId4">
            <a:extLst>
              <a:ext uri="{28A0092B-C50C-407E-A947-70E740481C1C}">
                <a14:useLocalDpi xmlns:a14="http://schemas.microsoft.com/office/drawing/2010/main" val="0"/>
              </a:ext>
            </a:extLst>
          </a:blip>
          <a:srcRect l="7089" t="60738" r="1372" b="9984"/>
          <a:stretch>
            <a:fillRect/>
          </a:stretch>
        </p:blipFill>
        <p:spPr bwMode="auto">
          <a:xfrm>
            <a:off x="3963988" y="3325813"/>
            <a:ext cx="2754312"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3" name="Text Box 59"/>
          <p:cNvSpPr txBox="1">
            <a:spLocks noChangeArrowheads="1"/>
          </p:cNvSpPr>
          <p:nvPr/>
        </p:nvSpPr>
        <p:spPr bwMode="auto">
          <a:xfrm>
            <a:off x="4403725" y="2892425"/>
            <a:ext cx="22590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r">
              <a:spcBef>
                <a:spcPct val="0"/>
              </a:spcBef>
              <a:buSzPct val="100000"/>
            </a:pPr>
            <a:r>
              <a:rPr lang="en-US" altLang="de-DE" sz="1000">
                <a:solidFill>
                  <a:srgbClr val="4B4B4B"/>
                </a:solidFill>
              </a:rPr>
              <a:t>DI-Strip M</a:t>
            </a:r>
          </a:p>
        </p:txBody>
      </p:sp>
      <p:sp>
        <p:nvSpPr>
          <p:cNvPr id="75784" name="Text Box 59"/>
          <p:cNvSpPr txBox="1">
            <a:spLocks noChangeArrowheads="1"/>
          </p:cNvSpPr>
          <p:nvPr/>
        </p:nvSpPr>
        <p:spPr bwMode="auto">
          <a:xfrm>
            <a:off x="4403725" y="3870325"/>
            <a:ext cx="22590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r">
              <a:spcBef>
                <a:spcPct val="0"/>
              </a:spcBef>
              <a:buSzPct val="100000"/>
            </a:pPr>
            <a:r>
              <a:rPr lang="en-US" altLang="de-DE" sz="1000">
                <a:solidFill>
                  <a:srgbClr val="4B4B4B"/>
                </a:solidFill>
              </a:rPr>
              <a:t>DI-Strip RM</a:t>
            </a:r>
          </a:p>
        </p:txBody>
      </p:sp>
      <p:pic>
        <p:nvPicPr>
          <p:cNvPr id="75785"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4538" y="1168400"/>
            <a:ext cx="2547937" cy="517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3984785"/>
      </p:ext>
    </p:extLst>
  </p:cSld>
  <p:clrMapOvr>
    <a:masterClrMapping/>
  </p:clrMapOvr>
  <p:transition>
    <p:split orient="ver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3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6675" y="5278438"/>
            <a:ext cx="2279650"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3" name="Picture 28" descr="S46_1_Eng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0138" y="1760538"/>
            <a:ext cx="2951162"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4" name="Picture 29" descr="S46_2_Eng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1100" y="3454400"/>
            <a:ext cx="2706688" cy="120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64708" name="Text Box 4"/>
          <p:cNvSpPr txBox="1">
            <a:spLocks noChangeArrowheads="1"/>
          </p:cNvSpPr>
          <p:nvPr/>
        </p:nvSpPr>
        <p:spPr bwMode="auto">
          <a:xfrm>
            <a:off x="593725" y="485775"/>
            <a:ext cx="75565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0"/>
              </a:spcBef>
              <a:buSzPct val="100000"/>
              <a:defRPr/>
            </a:pPr>
            <a:r>
              <a:rPr lang="en-US" sz="2800" i="1">
                <a:solidFill>
                  <a:srgbClr val="0F245F"/>
                </a:solidFill>
                <a:effectLst>
                  <a:outerShdw blurRad="38100" dist="38100" dir="2700000" algn="tl">
                    <a:srgbClr val="C0C0C0"/>
                  </a:outerShdw>
                </a:effectLst>
                <a:cs typeface="+mn-cs"/>
              </a:rPr>
              <a:t>Basic Rack PDUs Mechanical Platforms</a:t>
            </a:r>
          </a:p>
        </p:txBody>
      </p:sp>
      <p:sp>
        <p:nvSpPr>
          <p:cNvPr id="76806" name="Text Box 5"/>
          <p:cNvSpPr txBox="1">
            <a:spLocks noChangeArrowheads="1"/>
          </p:cNvSpPr>
          <p:nvPr/>
        </p:nvSpPr>
        <p:spPr bwMode="auto">
          <a:xfrm>
            <a:off x="588963" y="1196975"/>
            <a:ext cx="7924800" cy="523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2000" b="0">
                <a:solidFill>
                  <a:srgbClr val="4B4B4B"/>
                </a:solidFill>
              </a:rPr>
              <a:t>• Basic 1x16A (3.7kVA) or 3x16A (11kVA)</a:t>
            </a:r>
          </a:p>
          <a:p>
            <a:pPr algn="l">
              <a:spcBef>
                <a:spcPct val="0"/>
              </a:spcBef>
              <a:buFontTx/>
              <a:buChar char="-"/>
            </a:pPr>
            <a:r>
              <a:rPr lang="en-US" altLang="de-DE" b="0">
                <a:solidFill>
                  <a:srgbClr val="4B4B4B"/>
                </a:solidFill>
              </a:rPr>
              <a:t> Robust sheet steel enclosure, even on longer housings </a:t>
            </a:r>
            <a:br>
              <a:rPr lang="en-US" altLang="de-DE" b="0">
                <a:solidFill>
                  <a:srgbClr val="4B4B4B"/>
                </a:solidFill>
              </a:rPr>
            </a:br>
            <a:r>
              <a:rPr lang="en-US" altLang="de-DE" b="0">
                <a:solidFill>
                  <a:srgbClr val="4B4B4B"/>
                </a:solidFill>
              </a:rPr>
              <a:t>  (e.g. 41U)</a:t>
            </a:r>
          </a:p>
          <a:p>
            <a:pPr algn="l">
              <a:spcBef>
                <a:spcPct val="0"/>
              </a:spcBef>
              <a:buFontTx/>
              <a:buChar char="-"/>
            </a:pPr>
            <a:r>
              <a:rPr lang="en-US" altLang="de-DE" b="0">
                <a:solidFill>
                  <a:srgbClr val="4B4B4B"/>
                </a:solidFill>
              </a:rPr>
              <a:t> Space-saving installation thanks to reduced dimensions </a:t>
            </a:r>
            <a:br>
              <a:rPr lang="en-US" altLang="de-DE" b="0">
                <a:solidFill>
                  <a:srgbClr val="4B4B4B"/>
                </a:solidFill>
              </a:rPr>
            </a:br>
            <a:r>
              <a:rPr lang="en-US" altLang="de-DE" b="0">
                <a:solidFill>
                  <a:srgbClr val="4B4B4B"/>
                </a:solidFill>
              </a:rPr>
              <a:t>  W: 44.4mm (=1U) H: 45.5mm</a:t>
            </a:r>
          </a:p>
          <a:p>
            <a:pPr algn="l">
              <a:lnSpc>
                <a:spcPct val="180000"/>
              </a:lnSpc>
              <a:spcBef>
                <a:spcPct val="0"/>
              </a:spcBef>
              <a:buSzPct val="100000"/>
            </a:pPr>
            <a:endParaRPr lang="en-US" altLang="de-DE" b="0">
              <a:solidFill>
                <a:srgbClr val="4B4B4B"/>
              </a:solidFill>
            </a:endParaRPr>
          </a:p>
          <a:p>
            <a:pPr algn="l">
              <a:spcBef>
                <a:spcPct val="0"/>
              </a:spcBef>
              <a:buSzPct val="100000"/>
            </a:pPr>
            <a:r>
              <a:rPr lang="en-US" altLang="de-DE" sz="2000" b="0">
                <a:solidFill>
                  <a:srgbClr val="4B4B4B"/>
                </a:solidFill>
              </a:rPr>
              <a:t>• Basic 1x32A (7.36kVA) or 3x32A (22kVA)</a:t>
            </a:r>
          </a:p>
          <a:p>
            <a:pPr algn="l">
              <a:spcBef>
                <a:spcPct val="0"/>
              </a:spcBef>
              <a:buFontTx/>
              <a:buChar char="-"/>
            </a:pPr>
            <a:r>
              <a:rPr lang="en-US" altLang="de-DE" b="0">
                <a:solidFill>
                  <a:srgbClr val="4B4B4B"/>
                </a:solidFill>
              </a:rPr>
              <a:t> Optimal for blade servers and high loads</a:t>
            </a:r>
          </a:p>
          <a:p>
            <a:pPr algn="l">
              <a:spcBef>
                <a:spcPct val="0"/>
              </a:spcBef>
              <a:buFontTx/>
              <a:buChar char="-"/>
            </a:pPr>
            <a:r>
              <a:rPr lang="en-US" altLang="de-DE" b="0">
                <a:solidFill>
                  <a:srgbClr val="4B4B4B"/>
                </a:solidFill>
              </a:rPr>
              <a:t> Prevention of "single point of failure" through </a:t>
            </a:r>
            <a:br>
              <a:rPr lang="en-US" altLang="de-DE" b="0">
                <a:solidFill>
                  <a:srgbClr val="4B4B4B"/>
                </a:solidFill>
              </a:rPr>
            </a:br>
            <a:r>
              <a:rPr lang="en-US" altLang="de-DE" b="0">
                <a:solidFill>
                  <a:srgbClr val="4B4B4B"/>
                </a:solidFill>
              </a:rPr>
              <a:t>  individual fuse protection</a:t>
            </a:r>
          </a:p>
          <a:p>
            <a:pPr algn="l">
              <a:lnSpc>
                <a:spcPct val="180000"/>
              </a:lnSpc>
              <a:spcBef>
                <a:spcPct val="0"/>
              </a:spcBef>
              <a:buSzPct val="100000"/>
            </a:pPr>
            <a:endParaRPr lang="en-US" altLang="de-DE" b="0">
              <a:solidFill>
                <a:srgbClr val="4B4B4B"/>
              </a:solidFill>
            </a:endParaRPr>
          </a:p>
          <a:p>
            <a:pPr algn="l">
              <a:lnSpc>
                <a:spcPct val="70000"/>
              </a:lnSpc>
              <a:spcBef>
                <a:spcPct val="0"/>
              </a:spcBef>
              <a:buSzPct val="100000"/>
            </a:pPr>
            <a:endParaRPr lang="en-US" altLang="de-DE" b="0">
              <a:solidFill>
                <a:srgbClr val="4B4B4B"/>
              </a:solidFill>
            </a:endParaRPr>
          </a:p>
          <a:p>
            <a:pPr algn="l">
              <a:spcBef>
                <a:spcPct val="0"/>
              </a:spcBef>
              <a:buSzPct val="100000"/>
            </a:pPr>
            <a:r>
              <a:rPr lang="en-US" altLang="de-DE" sz="2000" b="0">
                <a:solidFill>
                  <a:srgbClr val="4B4B4B"/>
                </a:solidFill>
              </a:rPr>
              <a:t>• Basic 1x32A (7.36kVA) or 3x32A (22kVA)</a:t>
            </a:r>
          </a:p>
          <a:p>
            <a:pPr algn="l">
              <a:spcBef>
                <a:spcPct val="0"/>
              </a:spcBef>
              <a:buFontTx/>
              <a:buChar char="-"/>
            </a:pPr>
            <a:r>
              <a:rPr lang="en-US" altLang="de-DE" b="0">
                <a:solidFill>
                  <a:srgbClr val="4B4B4B"/>
                </a:solidFill>
              </a:rPr>
              <a:t> Optimal for blade servers and high loads</a:t>
            </a:r>
          </a:p>
          <a:p>
            <a:pPr algn="l">
              <a:spcBef>
                <a:spcPct val="0"/>
              </a:spcBef>
              <a:buFontTx/>
              <a:buChar char="-"/>
            </a:pPr>
            <a:r>
              <a:rPr lang="en-US" altLang="de-DE" b="0">
                <a:solidFill>
                  <a:srgbClr val="4B4B4B"/>
                </a:solidFill>
              </a:rPr>
              <a:t> Optimal for 600mm wide cabinets thanks to </a:t>
            </a:r>
          </a:p>
          <a:p>
            <a:pPr algn="l">
              <a:spcBef>
                <a:spcPct val="0"/>
              </a:spcBef>
              <a:buSzPct val="100000"/>
            </a:pPr>
            <a:r>
              <a:rPr lang="en-US" altLang="de-DE" b="0">
                <a:solidFill>
                  <a:srgbClr val="4B4B4B"/>
                </a:solidFill>
              </a:rPr>
              <a:t>   flat housing: H: 47mm W:134mm</a:t>
            </a:r>
          </a:p>
          <a:p>
            <a:pPr algn="l">
              <a:spcBef>
                <a:spcPct val="0"/>
              </a:spcBef>
              <a:buSzPct val="100000"/>
            </a:pPr>
            <a:endParaRPr lang="en-US" altLang="de-DE" b="0">
              <a:solidFill>
                <a:srgbClr val="4B4B4B"/>
              </a:solidFill>
            </a:endParaRPr>
          </a:p>
          <a:p>
            <a:pPr algn="l">
              <a:spcBef>
                <a:spcPct val="0"/>
              </a:spcBef>
              <a:buSzPct val="100000"/>
            </a:pPr>
            <a:endParaRPr lang="en-US" altLang="de-DE" b="0">
              <a:solidFill>
                <a:srgbClr val="4B4B4B"/>
              </a:solidFill>
            </a:endParaRPr>
          </a:p>
          <a:p>
            <a:pPr algn="l">
              <a:spcBef>
                <a:spcPct val="0"/>
              </a:spcBef>
              <a:buSzPct val="100000"/>
            </a:pPr>
            <a:endParaRPr lang="en-US" altLang="de-DE" b="0">
              <a:solidFill>
                <a:srgbClr val="4B4B4B"/>
              </a:solidFill>
            </a:endParaRPr>
          </a:p>
        </p:txBody>
      </p:sp>
      <p:pic>
        <p:nvPicPr>
          <p:cNvPr id="76807" name="Picture 11" descr="036310211_Querschnitt"/>
          <p:cNvPicPr>
            <a:picLocks noChangeAspect="1" noChangeArrowheads="1"/>
          </p:cNvPicPr>
          <p:nvPr/>
        </p:nvPicPr>
        <p:blipFill>
          <a:blip r:embed="rId5">
            <a:extLst>
              <a:ext uri="{28A0092B-C50C-407E-A947-70E740481C1C}">
                <a14:useLocalDpi xmlns:a14="http://schemas.microsoft.com/office/drawing/2010/main" val="0"/>
              </a:ext>
            </a:extLst>
          </a:blip>
          <a:srcRect l="7323" t="7829" b="20337"/>
          <a:stretch>
            <a:fillRect/>
          </a:stretch>
        </p:blipFill>
        <p:spPr bwMode="auto">
          <a:xfrm>
            <a:off x="7339013" y="2771775"/>
            <a:ext cx="146526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8" name="Picture 13" descr="03632102x1"/>
          <p:cNvPicPr>
            <a:picLocks noChangeAspect="1" noChangeArrowheads="1"/>
          </p:cNvPicPr>
          <p:nvPr/>
        </p:nvPicPr>
        <p:blipFill>
          <a:blip r:embed="rId6">
            <a:extLst>
              <a:ext uri="{28A0092B-C50C-407E-A947-70E740481C1C}">
                <a14:useLocalDpi xmlns:a14="http://schemas.microsoft.com/office/drawing/2010/main" val="0"/>
              </a:ext>
            </a:extLst>
          </a:blip>
          <a:srcRect l="7793" t="10202"/>
          <a:stretch>
            <a:fillRect/>
          </a:stretch>
        </p:blipFill>
        <p:spPr bwMode="auto">
          <a:xfrm>
            <a:off x="6708775" y="4435475"/>
            <a:ext cx="2124075"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9" name="Line 14"/>
          <p:cNvSpPr>
            <a:spLocks noChangeShapeType="1"/>
          </p:cNvSpPr>
          <p:nvPr/>
        </p:nvSpPr>
        <p:spPr bwMode="auto">
          <a:xfrm>
            <a:off x="685800" y="2736850"/>
            <a:ext cx="8026400" cy="0"/>
          </a:xfrm>
          <a:prstGeom prst="line">
            <a:avLst/>
          </a:prstGeom>
          <a:noFill/>
          <a:ln w="254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76810" name="Line 15"/>
          <p:cNvSpPr>
            <a:spLocks noChangeShapeType="1"/>
          </p:cNvSpPr>
          <p:nvPr/>
        </p:nvSpPr>
        <p:spPr bwMode="auto">
          <a:xfrm>
            <a:off x="685800" y="4337050"/>
            <a:ext cx="8026400" cy="0"/>
          </a:xfrm>
          <a:prstGeom prst="line">
            <a:avLst/>
          </a:prstGeom>
          <a:noFill/>
          <a:ln w="254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pic>
        <p:nvPicPr>
          <p:cNvPr id="76811" name="Picture 25" descr="033000071_Querschnitt_1"/>
          <p:cNvPicPr>
            <a:picLocks noChangeAspect="1" noChangeArrowheads="1"/>
          </p:cNvPicPr>
          <p:nvPr/>
        </p:nvPicPr>
        <p:blipFill>
          <a:blip r:embed="rId7">
            <a:extLst>
              <a:ext uri="{28A0092B-C50C-407E-A947-70E740481C1C}">
                <a14:useLocalDpi xmlns:a14="http://schemas.microsoft.com/office/drawing/2010/main" val="0"/>
              </a:ext>
            </a:extLst>
          </a:blip>
          <a:srcRect l="11656" t="19702"/>
          <a:stretch>
            <a:fillRect/>
          </a:stretch>
        </p:blipFill>
        <p:spPr bwMode="auto">
          <a:xfrm>
            <a:off x="7685088" y="1190625"/>
            <a:ext cx="944562" cy="79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0245849"/>
      </p:ext>
    </p:extLst>
  </p:cSld>
  <p:clrMapOvr>
    <a:masterClrMapping/>
  </p:clrMapOvr>
  <p:transition>
    <p:split orient="ver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 Box 3"/>
          <p:cNvSpPr txBox="1">
            <a:spLocks noChangeArrowheads="1"/>
          </p:cNvSpPr>
          <p:nvPr/>
        </p:nvSpPr>
        <p:spPr bwMode="auto">
          <a:xfrm>
            <a:off x="595313" y="1196975"/>
            <a:ext cx="5245100" cy="466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77800" indent="-177800">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1400" b="0">
                <a:solidFill>
                  <a:srgbClr val="4B4B4B"/>
                </a:solidFill>
              </a:rPr>
              <a:t>- 	Closed sheet steel extrusion means high stability and torsional strength</a:t>
            </a:r>
          </a:p>
          <a:p>
            <a:pPr algn="l">
              <a:spcBef>
                <a:spcPct val="0"/>
              </a:spcBef>
              <a:buFontTx/>
              <a:buChar char="-"/>
            </a:pPr>
            <a:r>
              <a:rPr lang="en-US" altLang="de-DE" sz="1400" b="0">
                <a:solidFill>
                  <a:srgbClr val="4B4B4B"/>
                </a:solidFill>
              </a:rPr>
              <a:t>Double spring connectors for contact reliability and low contact resistance</a:t>
            </a:r>
          </a:p>
          <a:p>
            <a:pPr algn="l">
              <a:spcBef>
                <a:spcPct val="0"/>
              </a:spcBef>
              <a:buFontTx/>
              <a:buChar char="-"/>
            </a:pPr>
            <a:r>
              <a:rPr lang="en-US" altLang="de-DE" sz="1400" b="0">
                <a:solidFill>
                  <a:srgbClr val="4B4B4B"/>
                </a:solidFill>
              </a:rPr>
              <a:t>Best conductivity: Continuous brass bus bars</a:t>
            </a:r>
          </a:p>
          <a:p>
            <a:pPr algn="l">
              <a:spcBef>
                <a:spcPct val="0"/>
              </a:spcBef>
              <a:buFontTx/>
              <a:buChar char="-"/>
            </a:pPr>
            <a:r>
              <a:rPr lang="en-US" altLang="de-DE" sz="1400" b="0">
                <a:solidFill>
                  <a:srgbClr val="4B4B4B"/>
                </a:solidFill>
              </a:rPr>
              <a:t>Rotating current display in 90° steps with high measuring accuracy of 1% (versions M/RM only)</a:t>
            </a:r>
          </a:p>
          <a:p>
            <a:pPr algn="l">
              <a:spcBef>
                <a:spcPct val="0"/>
              </a:spcBef>
              <a:buSzPct val="100000"/>
            </a:pPr>
            <a:r>
              <a:rPr lang="en-US" altLang="de-DE" sz="1400" b="0">
                <a:solidFill>
                  <a:srgbClr val="4B4B4B"/>
                </a:solidFill>
              </a:rPr>
              <a:t>  </a:t>
            </a:r>
          </a:p>
          <a:p>
            <a:pPr algn="l">
              <a:buFontTx/>
              <a:buChar char="-"/>
            </a:pPr>
            <a:r>
              <a:rPr lang="en-US" altLang="de-DE" sz="1400" b="0">
                <a:solidFill>
                  <a:srgbClr val="4B4B4B"/>
                </a:solidFill>
              </a:rPr>
              <a:t>Individual output protection</a:t>
            </a:r>
          </a:p>
          <a:p>
            <a:pPr algn="l">
              <a:spcBef>
                <a:spcPct val="0"/>
              </a:spcBef>
              <a:buFontTx/>
              <a:buChar char="-"/>
            </a:pPr>
            <a:r>
              <a:rPr lang="en-US" altLang="de-DE" sz="1400" b="0">
                <a:solidFill>
                  <a:srgbClr val="4B4B4B"/>
                </a:solidFill>
              </a:rPr>
              <a:t>Max. input power 3x32A ensures optimal supply of blade systems</a:t>
            </a:r>
          </a:p>
          <a:p>
            <a:pPr algn="l">
              <a:spcBef>
                <a:spcPct val="0"/>
              </a:spcBef>
              <a:buFontTx/>
              <a:buChar char="-"/>
            </a:pPr>
            <a:r>
              <a:rPr lang="en-US" altLang="de-DE" sz="1400" b="0">
                <a:solidFill>
                  <a:srgbClr val="4B4B4B"/>
                </a:solidFill>
              </a:rPr>
              <a:t>Internationally compatible configurations and options</a:t>
            </a:r>
          </a:p>
          <a:p>
            <a:pPr algn="l">
              <a:spcBef>
                <a:spcPct val="0"/>
              </a:spcBef>
              <a:buFontTx/>
              <a:buChar char="-"/>
            </a:pPr>
            <a:r>
              <a:rPr lang="en-US" altLang="de-DE" sz="1400" b="0">
                <a:solidFill>
                  <a:srgbClr val="4B4B4B"/>
                </a:solidFill>
              </a:rPr>
              <a:t>Rotating current display in 90° steps with high measuring accuracy of 1% (versions M/RM only)</a:t>
            </a:r>
          </a:p>
          <a:p>
            <a:pPr algn="l">
              <a:spcBef>
                <a:spcPct val="0"/>
              </a:spcBef>
              <a:buSzPct val="100000"/>
            </a:pPr>
            <a:endParaRPr lang="en-US" altLang="de-DE" sz="1400" b="0">
              <a:solidFill>
                <a:srgbClr val="4B4B4B"/>
              </a:solidFill>
            </a:endParaRPr>
          </a:p>
          <a:p>
            <a:pPr algn="l">
              <a:spcBef>
                <a:spcPct val="0"/>
              </a:spcBef>
              <a:buFontTx/>
              <a:buChar char="-"/>
            </a:pPr>
            <a:r>
              <a:rPr lang="en-US" altLang="de-DE" sz="1400" b="0">
                <a:solidFill>
                  <a:srgbClr val="4B4B4B"/>
                </a:solidFill>
              </a:rPr>
              <a:t>Quick and easy rack installation requires minimum space and shorter installation times</a:t>
            </a:r>
          </a:p>
          <a:p>
            <a:pPr algn="l">
              <a:spcBef>
                <a:spcPct val="0"/>
              </a:spcBef>
              <a:buFontTx/>
              <a:buChar char="-"/>
            </a:pPr>
            <a:r>
              <a:rPr lang="en-US" altLang="de-DE" sz="1400" b="0">
                <a:solidFill>
                  <a:srgbClr val="4B4B4B"/>
                </a:solidFill>
              </a:rPr>
              <a:t>Extremely flat housing profile provides full accessibility to the 19" level with 600mm wide server racks</a:t>
            </a:r>
          </a:p>
          <a:p>
            <a:pPr algn="l">
              <a:spcBef>
                <a:spcPct val="0"/>
              </a:spcBef>
              <a:buSzPct val="100000"/>
            </a:pPr>
            <a:r>
              <a:rPr lang="en-US" altLang="de-DE" sz="1400" b="0">
                <a:solidFill>
                  <a:srgbClr val="4B4B4B"/>
                </a:solidFill>
              </a:rPr>
              <a:t>- 	Rotating current display in 90° steps with high measuring accuracy of 1% (versions M/RM only)</a:t>
            </a:r>
          </a:p>
        </p:txBody>
      </p:sp>
      <p:sp>
        <p:nvSpPr>
          <p:cNvPr id="2538498" name="Rectangle 2"/>
          <p:cNvSpPr>
            <a:spLocks noChangeArrowheads="1"/>
          </p:cNvSpPr>
          <p:nvPr/>
        </p:nvSpPr>
        <p:spPr bwMode="auto">
          <a:xfrm>
            <a:off x="584200" y="476250"/>
            <a:ext cx="7594600" cy="520700"/>
          </a:xfrm>
          <a:prstGeom prst="rect">
            <a:avLst/>
          </a:prstGeom>
          <a:noFill/>
          <a:ln>
            <a:noFill/>
          </a:ln>
          <a:effectLst>
            <a:outerShdw dist="35921" dir="2700000"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b"/>
          <a:lstStyle/>
          <a:p>
            <a:pPr algn="l" eaLnBrk="1" hangingPunct="1">
              <a:lnSpc>
                <a:spcPct val="85000"/>
              </a:lnSpc>
              <a:spcBef>
                <a:spcPct val="0"/>
              </a:spcBef>
              <a:defRPr/>
            </a:pPr>
            <a:r>
              <a:rPr lang="en-US" sz="2800" i="1" dirty="0" smtClean="0">
                <a:solidFill>
                  <a:srgbClr val="0F245F"/>
                </a:solidFill>
                <a:effectLst>
                  <a:outerShdw blurRad="38100" dist="38100" dir="2700000" algn="tl">
                    <a:srgbClr val="C0C0C0"/>
                  </a:outerShdw>
                </a:effectLst>
              </a:rPr>
              <a:t>DI-STRIP </a:t>
            </a:r>
            <a:r>
              <a:rPr lang="en-US" sz="2800" dirty="0">
                <a:solidFill>
                  <a:srgbClr val="0F245F"/>
                </a:solidFill>
                <a:effectLst>
                  <a:outerShdw blurRad="38100" dist="38100" dir="2700000" algn="tl">
                    <a:srgbClr val="C0C0C0"/>
                  </a:outerShdw>
                </a:effectLst>
                <a:latin typeface="Calibri" pitchFamily="34" charset="0"/>
              </a:rPr>
              <a:t>– Key Features</a:t>
            </a:r>
            <a:r>
              <a:rPr lang="en-US" sz="2800" i="1" dirty="0">
                <a:solidFill>
                  <a:srgbClr val="0F245F"/>
                </a:solidFill>
                <a:effectLst>
                  <a:outerShdw blurRad="38100" dist="38100" dir="2700000" algn="tl">
                    <a:srgbClr val="C0C0C0"/>
                  </a:outerShdw>
                </a:effectLst>
              </a:rPr>
              <a:t> </a:t>
            </a:r>
          </a:p>
        </p:txBody>
      </p:sp>
      <p:sp>
        <p:nvSpPr>
          <p:cNvPr id="83972" name="Line 12"/>
          <p:cNvSpPr>
            <a:spLocks noChangeShapeType="1"/>
          </p:cNvSpPr>
          <p:nvPr/>
        </p:nvSpPr>
        <p:spPr bwMode="auto">
          <a:xfrm>
            <a:off x="685800" y="2838450"/>
            <a:ext cx="8026400" cy="0"/>
          </a:xfrm>
          <a:prstGeom prst="line">
            <a:avLst/>
          </a:prstGeom>
          <a:noFill/>
          <a:ln w="254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83973" name="Line 13"/>
          <p:cNvSpPr>
            <a:spLocks noChangeShapeType="1"/>
          </p:cNvSpPr>
          <p:nvPr/>
        </p:nvSpPr>
        <p:spPr bwMode="auto">
          <a:xfrm>
            <a:off x="685800" y="4470400"/>
            <a:ext cx="8026400" cy="0"/>
          </a:xfrm>
          <a:prstGeom prst="line">
            <a:avLst/>
          </a:prstGeom>
          <a:noFill/>
          <a:ln w="254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pic>
        <p:nvPicPr>
          <p:cNvPr id="83974" name="Picture 14" descr="S53_3_Eng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2663" y="4525963"/>
            <a:ext cx="2673350"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5" name="Picture 15" descr="S53_1_Eng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9938" y="1214438"/>
            <a:ext cx="2951162"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6" name="Picture 16" descr="S53_2_Eng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94400" y="2971800"/>
            <a:ext cx="2706688" cy="120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5934550"/>
      </p:ext>
    </p:extLst>
  </p:cSld>
  <p:clrMapOvr>
    <a:masterClrMapping/>
  </p:clrMapOvr>
  <p:transition>
    <p:split orient="ver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22" name="Rectangle 1026"/>
          <p:cNvSpPr>
            <a:spLocks noGrp="1" noChangeArrowheads="1"/>
          </p:cNvSpPr>
          <p:nvPr>
            <p:ph type="title"/>
          </p:nvPr>
        </p:nvSpPr>
        <p:spPr>
          <a:xfrm>
            <a:off x="584200" y="269875"/>
            <a:ext cx="7188200" cy="723900"/>
          </a:xfrm>
        </p:spPr>
        <p:txBody>
          <a:bodyPr/>
          <a:lstStyle/>
          <a:p>
            <a:pPr eaLnBrk="1" hangingPunct="1">
              <a:defRPr/>
            </a:pPr>
            <a:r>
              <a:rPr lang="en-US" sz="2800" smtClean="0"/>
              <a:t>Inline Metering System (IMS)</a:t>
            </a:r>
          </a:p>
        </p:txBody>
      </p:sp>
      <p:pic>
        <p:nvPicPr>
          <p:cNvPr id="88067" name="Picture 7" descr="38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2975" y="1452563"/>
            <a:ext cx="1420813" cy="94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8" name="Picture 8" descr="IMG_8141 Kopi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2025" y="3094038"/>
            <a:ext cx="1420813" cy="94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9"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5675" y="4818063"/>
            <a:ext cx="2160588"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70" name="Text Box 1036"/>
          <p:cNvSpPr txBox="1">
            <a:spLocks noChangeArrowheads="1"/>
          </p:cNvSpPr>
          <p:nvPr/>
        </p:nvSpPr>
        <p:spPr bwMode="auto">
          <a:xfrm>
            <a:off x="5973763" y="2466975"/>
            <a:ext cx="2362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1000" b="0">
                <a:solidFill>
                  <a:srgbClr val="4B4B4B"/>
                </a:solidFill>
              </a:rPr>
              <a:t>Knürr DI-STRIP IMS</a:t>
            </a:r>
          </a:p>
        </p:txBody>
      </p:sp>
      <p:sp>
        <p:nvSpPr>
          <p:cNvPr id="88071" name="Text Box 1037"/>
          <p:cNvSpPr txBox="1">
            <a:spLocks noChangeArrowheads="1"/>
          </p:cNvSpPr>
          <p:nvPr/>
        </p:nvSpPr>
        <p:spPr bwMode="auto">
          <a:xfrm>
            <a:off x="5973763" y="4105275"/>
            <a:ext cx="2362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1000" b="0">
                <a:solidFill>
                  <a:srgbClr val="4B4B4B"/>
                </a:solidFill>
              </a:rPr>
              <a:t>Liebert MPX IMS</a:t>
            </a:r>
          </a:p>
        </p:txBody>
      </p:sp>
      <p:sp>
        <p:nvSpPr>
          <p:cNvPr id="88072" name="Text Box 1038"/>
          <p:cNvSpPr txBox="1">
            <a:spLocks noChangeArrowheads="1"/>
          </p:cNvSpPr>
          <p:nvPr/>
        </p:nvSpPr>
        <p:spPr bwMode="auto">
          <a:xfrm>
            <a:off x="5973763" y="5337175"/>
            <a:ext cx="2362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1000" b="0">
                <a:solidFill>
                  <a:srgbClr val="4B4B4B"/>
                </a:solidFill>
              </a:rPr>
              <a:t>Knürr Modular IMS</a:t>
            </a:r>
          </a:p>
        </p:txBody>
      </p:sp>
      <p:pic>
        <p:nvPicPr>
          <p:cNvPr id="88073" name="Picture 1039" descr="S57_Eng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5475" y="1233488"/>
            <a:ext cx="5146675"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0936394"/>
      </p:ext>
    </p:extLst>
  </p:cSld>
  <p:clrMapOvr>
    <a:masterClrMapping/>
  </p:clrMapOvr>
  <p:transition>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p:cNvSpPr txBox="1">
            <a:spLocks/>
          </p:cNvSpPr>
          <p:nvPr/>
        </p:nvSpPr>
        <p:spPr>
          <a:xfrm>
            <a:off x="584200" y="257175"/>
            <a:ext cx="8559800" cy="873125"/>
          </a:xfrm>
          <a:prstGeom prst="rect">
            <a:avLst/>
          </a:prstGeom>
        </p:spPr>
        <p:txBody>
          <a:bodyPr lIns="86493" tIns="43247" rIns="86493" bIns="43247"/>
          <a:lstStyle>
            <a:lvl1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mj-lt"/>
                <a:ea typeface="+mj-ea"/>
                <a:cs typeface="+mj-cs"/>
              </a:defRPr>
            </a:lvl1pPr>
            <a:lvl2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2pPr>
            <a:lvl3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3pPr>
            <a:lvl4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4pPr>
            <a:lvl5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5pPr>
            <a:lvl6pPr marL="457119"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6pPr>
            <a:lvl7pPr marL="914237"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7pPr>
            <a:lvl8pPr marL="1371355"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8pPr>
            <a:lvl9pPr marL="1828474"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9pPr>
          </a:lstStyle>
          <a:p>
            <a:pPr eaLnBrk="1" hangingPunct="1">
              <a:defRPr/>
            </a:pPr>
            <a:r>
              <a:rPr lang="en-US" dirty="0" smtClean="0"/>
              <a:t/>
            </a:r>
            <a:br>
              <a:rPr lang="en-US" dirty="0" smtClean="0"/>
            </a:br>
            <a:r>
              <a:rPr lang="en-US" dirty="0" smtClean="0"/>
              <a:t/>
            </a:r>
            <a:br>
              <a:rPr lang="en-US" dirty="0" smtClean="0"/>
            </a:br>
            <a:r>
              <a:rPr lang="en-US" dirty="0" smtClean="0"/>
              <a:t/>
            </a:r>
            <a:br>
              <a:rPr lang="en-US" dirty="0" smtClean="0"/>
            </a:br>
            <a:endParaRPr lang="en-US" sz="2800" dirty="0"/>
          </a:p>
        </p:txBody>
      </p:sp>
      <p:sp>
        <p:nvSpPr>
          <p:cNvPr id="5" name="Title 4"/>
          <p:cNvSpPr txBox="1">
            <a:spLocks/>
          </p:cNvSpPr>
          <p:nvPr/>
        </p:nvSpPr>
        <p:spPr>
          <a:xfrm>
            <a:off x="304800" y="-942975"/>
            <a:ext cx="9144000" cy="723900"/>
          </a:xfrm>
          <a:prstGeom prst="rect">
            <a:avLst/>
          </a:prstGeom>
        </p:spPr>
        <p:txBody>
          <a:bodyPr lIns="86493" tIns="43247" rIns="86493" bIns="43247"/>
          <a:lstStyle>
            <a:lvl1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mj-lt"/>
                <a:ea typeface="+mj-ea"/>
                <a:cs typeface="+mj-cs"/>
              </a:defRPr>
            </a:lvl1pPr>
            <a:lvl2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2pPr>
            <a:lvl3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3pPr>
            <a:lvl4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4pPr>
            <a:lvl5pPr algn="l" defTabSz="966615" rtl="0" eaLnBrk="0" fontAlgn="base" hangingPunct="0">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5pPr>
            <a:lvl6pPr marL="457119"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6pPr>
            <a:lvl7pPr marL="914237"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7pPr>
            <a:lvl8pPr marL="1371355"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8pPr>
            <a:lvl9pPr marL="1828474" algn="l" defTabSz="966615" rtl="0" fontAlgn="base">
              <a:lnSpc>
                <a:spcPct val="85000"/>
              </a:lnSpc>
              <a:spcBef>
                <a:spcPct val="0"/>
              </a:spcBef>
              <a:spcAft>
                <a:spcPct val="0"/>
              </a:spcAft>
              <a:defRPr sz="3200" b="1" i="1">
                <a:solidFill>
                  <a:srgbClr val="0F245F"/>
                </a:solidFill>
                <a:effectLst>
                  <a:outerShdw blurRad="38100" dist="38100" dir="2700000" algn="tl">
                    <a:srgbClr val="C0C0C0"/>
                  </a:outerShdw>
                </a:effectLst>
                <a:latin typeface="Arial" charset="0"/>
              </a:defRPr>
            </a:lvl9pPr>
          </a:lstStyle>
          <a:p>
            <a:pPr eaLnBrk="1" hangingPunct="1">
              <a:defRPr/>
            </a:pPr>
            <a:r>
              <a:rPr lang="en-US" dirty="0" smtClean="0"/>
              <a:t/>
            </a:r>
            <a:br>
              <a:rPr lang="en-US" dirty="0" smtClean="0"/>
            </a:br>
            <a:r>
              <a:rPr lang="en-US" dirty="0" smtClean="0"/>
              <a:t/>
            </a:r>
            <a:br>
              <a:rPr lang="en-US" dirty="0" smtClean="0"/>
            </a:br>
            <a:r>
              <a:rPr lang="en-US" dirty="0" smtClean="0"/>
              <a:t/>
            </a:r>
            <a:br>
              <a:rPr lang="en-US" dirty="0" smtClean="0"/>
            </a:br>
            <a:r>
              <a:rPr lang="en-US" dirty="0" smtClean="0"/>
              <a:t>Emerson Network Power</a:t>
            </a:r>
          </a:p>
          <a:p>
            <a:pPr eaLnBrk="1" hangingPunct="1">
              <a:defRPr/>
            </a:pPr>
            <a:r>
              <a:rPr lang="en-US" dirty="0" smtClean="0"/>
              <a:t>	Rack PDU Portfolio 2014</a:t>
            </a:r>
            <a:endParaRPr lang="en-US" sz="2800" dirty="0"/>
          </a:p>
        </p:txBody>
      </p:sp>
      <p:sp>
        <p:nvSpPr>
          <p:cNvPr id="10" name="TextBox 9"/>
          <p:cNvSpPr txBox="1"/>
          <p:nvPr/>
        </p:nvSpPr>
        <p:spPr>
          <a:xfrm>
            <a:off x="762000" y="5265700"/>
            <a:ext cx="8069484" cy="1015663"/>
          </a:xfrm>
          <a:prstGeom prst="rect">
            <a:avLst/>
          </a:prstGeom>
          <a:solidFill>
            <a:schemeClr val="tx2">
              <a:lumMod val="60000"/>
              <a:lumOff val="40000"/>
            </a:schemeClr>
          </a:solidFill>
        </p:spPr>
        <p:txBody>
          <a:bodyPr wrap="square">
            <a:spAutoFit/>
          </a:bodyPr>
          <a:lstStyle/>
          <a:p>
            <a:pPr marL="342900" indent="-342900">
              <a:buFont typeface="Arial" pitchFamily="34" charset="0"/>
              <a:buChar char="•"/>
              <a:defRPr/>
            </a:pPr>
            <a:r>
              <a:rPr lang="en-US" sz="2000" b="1" i="1" dirty="0" smtClean="0">
                <a:solidFill>
                  <a:srgbClr val="000000"/>
                </a:solidFill>
                <a:latin typeface="+mn-lt"/>
              </a:rPr>
              <a:t>Strengthened, Unified &amp; Market Leading Portfolio </a:t>
            </a:r>
            <a:r>
              <a:rPr lang="en-US" sz="2000" b="1" i="1" dirty="0">
                <a:solidFill>
                  <a:srgbClr val="000000"/>
                </a:solidFill>
                <a:latin typeface="+mn-lt"/>
              </a:rPr>
              <a:t>in </a:t>
            </a:r>
            <a:r>
              <a:rPr lang="en-US" sz="2000" b="1" i="1" dirty="0" smtClean="0">
                <a:solidFill>
                  <a:srgbClr val="000000"/>
                </a:solidFill>
                <a:latin typeface="+mn-lt"/>
              </a:rPr>
              <a:t>2014</a:t>
            </a:r>
          </a:p>
          <a:p>
            <a:pPr marL="342900" indent="-342900">
              <a:buFont typeface="Arial" pitchFamily="34" charset="0"/>
              <a:buChar char="•"/>
              <a:defRPr/>
            </a:pPr>
            <a:r>
              <a:rPr lang="en-US" sz="2000" b="1" i="1" dirty="0" smtClean="0">
                <a:solidFill>
                  <a:srgbClr val="000000"/>
                </a:solidFill>
              </a:rPr>
              <a:t>Common Platform leverages all benefits of existing Avocent, Liebert and </a:t>
            </a:r>
            <a:r>
              <a:rPr lang="en-US" sz="2000" b="1" i="1" dirty="0" err="1" smtClean="0">
                <a:solidFill>
                  <a:srgbClr val="000000"/>
                </a:solidFill>
              </a:rPr>
              <a:t>Knurr</a:t>
            </a:r>
            <a:r>
              <a:rPr lang="en-US" sz="2000" b="1" i="1" dirty="0" smtClean="0">
                <a:solidFill>
                  <a:srgbClr val="000000"/>
                </a:solidFill>
              </a:rPr>
              <a:t> platforms</a:t>
            </a:r>
            <a:endParaRPr lang="en-US" sz="2000" b="1" i="1" dirty="0">
              <a:solidFill>
                <a:srgbClr val="000000"/>
              </a:solidFill>
              <a:latin typeface="+mn-lt"/>
            </a:endParaRPr>
          </a:p>
        </p:txBody>
      </p:sp>
      <p:graphicFrame>
        <p:nvGraphicFramePr>
          <p:cNvPr id="7" name="Table 5"/>
          <p:cNvGraphicFramePr>
            <a:graphicFrameLocks noGrp="1"/>
          </p:cNvGraphicFramePr>
          <p:nvPr>
            <p:extLst>
              <p:ext uri="{D42A27DB-BD31-4B8C-83A1-F6EECF244321}">
                <p14:modId xmlns:p14="http://schemas.microsoft.com/office/powerpoint/2010/main" val="3526418125"/>
              </p:ext>
            </p:extLst>
          </p:nvPr>
        </p:nvGraphicFramePr>
        <p:xfrm>
          <a:off x="1676400" y="1270090"/>
          <a:ext cx="4787813" cy="3889376"/>
        </p:xfrm>
        <a:graphic>
          <a:graphicData uri="http://schemas.openxmlformats.org/drawingml/2006/table">
            <a:tbl>
              <a:tblPr/>
              <a:tblGrid>
                <a:gridCol w="1743906"/>
                <a:gridCol w="1014635"/>
                <a:gridCol w="1116099"/>
                <a:gridCol w="913173"/>
              </a:tblGrid>
              <a:tr h="487332">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mj-lt"/>
                          <a:ea typeface="ＭＳ Ｐゴシック" charset="-128"/>
                          <a:cs typeface="Arial" charset="0"/>
                        </a:rPr>
                        <a:t>Brand</a:t>
                      </a:r>
                    </a:p>
                  </a:txBody>
                  <a:tcPr marL="9023" marR="9023" marT="9026" marB="0" anchor="ctr" horzOverflow="overflow">
                    <a:lnL w="12700" cap="flat" cmpd="sng" algn="ctr">
                      <a:solidFill>
                        <a:srgbClr val="0F245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c gridSpan="3">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bg1"/>
                          </a:solidFill>
                          <a:effectLst/>
                          <a:latin typeface="+mj-lt"/>
                          <a:ea typeface="ＭＳ Ｐゴシック" charset="-128"/>
                          <a:cs typeface="Arial" charset="0"/>
                        </a:rPr>
                        <a:t>Emerson Network Power</a:t>
                      </a:r>
                    </a:p>
                  </a:txBody>
                  <a:tcPr marL="9023" marR="9023" marT="9026"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c hMerge="1">
                  <a:txBody>
                    <a:bodyPr/>
                    <a:lstStyle/>
                    <a:p>
                      <a:pPr marL="0" marR="0" lvl="0" indent="0" algn="ctr" defTabSz="455613" rtl="0" eaLnBrk="1" fontAlgn="b"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chemeClr val="bg1"/>
                        </a:solidFill>
                        <a:effectLst/>
                        <a:latin typeface="Arial" charset="0"/>
                        <a:ea typeface="ＭＳ Ｐゴシック" charset="-128"/>
                        <a:cs typeface="Arial" charset="0"/>
                      </a:endParaRPr>
                    </a:p>
                  </a:txBody>
                  <a:tcPr marL="9024" marR="9024" marT="9024"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c hMerge="1">
                  <a:txBody>
                    <a:bodyPr/>
                    <a:lstStyle/>
                    <a:p>
                      <a:pPr marL="0" marR="0" lvl="0" indent="0" algn="ctr" defTabSz="455613" rtl="0" eaLnBrk="1" fontAlgn="b" latinLnBrk="0" hangingPunct="1">
                        <a:lnSpc>
                          <a:spcPct val="100000"/>
                        </a:lnSpc>
                        <a:spcBef>
                          <a:spcPct val="0"/>
                        </a:spcBef>
                        <a:spcAft>
                          <a:spcPct val="0"/>
                        </a:spcAft>
                        <a:buClrTx/>
                        <a:buSzTx/>
                        <a:buFontTx/>
                        <a:buNone/>
                        <a:tabLst/>
                      </a:pPr>
                      <a:endParaRPr kumimoji="0" lang="en-US" sz="1300" b="1" i="0" u="none" strike="noStrike" cap="none" normalizeH="0" baseline="0" dirty="0" smtClean="0">
                        <a:ln>
                          <a:noFill/>
                        </a:ln>
                        <a:solidFill>
                          <a:schemeClr val="bg1"/>
                        </a:solidFill>
                        <a:effectLst/>
                        <a:latin typeface="Arial" charset="0"/>
                        <a:ea typeface="ＭＳ Ｐゴシック" charset="-128"/>
                        <a:cs typeface="Arial" charset="0"/>
                      </a:endParaRPr>
                    </a:p>
                  </a:txBody>
                  <a:tcPr marL="9024" marR="9024" marT="9024"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r>
              <a:tr h="711592">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mj-lt"/>
                          <a:ea typeface="ＭＳ Ｐゴシック" charset="-128"/>
                          <a:cs typeface="Arial" charset="0"/>
                        </a:rPr>
                        <a:t>Model / Capabilities</a:t>
                      </a:r>
                    </a:p>
                  </a:txBody>
                  <a:tcPr marL="9023" marR="9023" marT="9026" marB="0" anchor="ctr" horzOverflow="overflow">
                    <a:lnL w="12700" cap="flat" cmpd="sng" algn="ctr">
                      <a:solidFill>
                        <a:srgbClr val="0F245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bg1"/>
                          </a:solidFill>
                          <a:effectLst/>
                          <a:latin typeface="+mj-lt"/>
                          <a:ea typeface="ＭＳ Ｐゴシック" charset="-128"/>
                          <a:cs typeface="Arial" charset="0"/>
                        </a:rPr>
                        <a:t>DI-STRIP</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bg1"/>
                          </a:solidFill>
                          <a:effectLst/>
                          <a:latin typeface="+mj-lt"/>
                          <a:ea typeface="ＭＳ Ｐゴシック" charset="-128"/>
                          <a:cs typeface="Arial" charset="0"/>
                        </a:rPr>
                        <a:t>MPH2</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bg1"/>
                          </a:solidFill>
                          <a:effectLst/>
                          <a:latin typeface="+mj-lt"/>
                          <a:ea typeface="ＭＳ Ｐゴシック" charset="-128"/>
                          <a:cs typeface="Arial" charset="0"/>
                        </a:rPr>
                        <a:t>MPX</a:t>
                      </a:r>
                    </a:p>
                  </a:txBody>
                  <a:tcPr marL="9023" marR="9023" marT="9026"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gradFill rotWithShape="1">
                      <a:gsLst>
                        <a:gs pos="0">
                          <a:srgbClr val="183EAC"/>
                        </a:gs>
                        <a:gs pos="98000">
                          <a:srgbClr val="0F245F"/>
                        </a:gs>
                        <a:gs pos="100000">
                          <a:srgbClr val="0F245F"/>
                        </a:gs>
                      </a:gsLst>
                      <a:lin ang="5400000"/>
                    </a:gradFill>
                  </a:tcPr>
                </a:tc>
              </a:tr>
              <a:tr h="441093">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mj-lt"/>
                          <a:ea typeface="ＭＳ Ｐゴシック" charset="-128"/>
                          <a:cs typeface="Arial" charset="0"/>
                        </a:rPr>
                        <a:t>Basic AC Power</a:t>
                      </a:r>
                    </a:p>
                  </a:txBody>
                  <a:tcPr marL="9023" marR="9023" marT="9026" marB="0" anchor="ctr" horzOverflow="overflow">
                    <a:lnL w="12700" cap="flat" cmpd="sng" algn="ctr">
                      <a:solidFill>
                        <a:srgbClr val="0F245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r>
              <a:tr h="406624">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mj-lt"/>
                          <a:ea typeface="ＭＳ Ｐゴシック" charset="-128"/>
                          <a:cs typeface="Arial" charset="0"/>
                        </a:rPr>
                        <a:t>Strip Level Metering</a:t>
                      </a:r>
                    </a:p>
                  </a:txBody>
                  <a:tcPr marL="9023" marR="9023" marT="9026" marB="0" anchor="ctr" horzOverflow="overflow">
                    <a:lnL w="12700" cap="flat" cmpd="sng" algn="ctr">
                      <a:solidFill>
                        <a:srgbClr val="0F245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r>
              <a:tr h="444443">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mj-lt"/>
                          <a:ea typeface="ＭＳ Ｐゴシック" charset="-128"/>
                          <a:cs typeface="Arial" charset="0"/>
                        </a:rPr>
                        <a:t>Outlet Level Metering</a:t>
                      </a:r>
                    </a:p>
                  </a:txBody>
                  <a:tcPr marL="9023" marR="9023" marT="9026" marB="0" anchor="ctr" horzOverflow="overflow">
                    <a:lnL w="12700" cap="flat" cmpd="sng" algn="ctr">
                      <a:solidFill>
                        <a:srgbClr val="0F245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0000"/>
                        </a:solidFill>
                        <a:effectLst/>
                        <a:latin typeface="+mj-lt"/>
                        <a:ea typeface="ＭＳ Ｐゴシック" charset="-128"/>
                        <a:cs typeface="Arial" charset="0"/>
                      </a:endParaRP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r>
              <a:tr h="332617">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mj-lt"/>
                          <a:ea typeface="ＭＳ Ｐゴシック" charset="-128"/>
                          <a:cs typeface="Arial" charset="0"/>
                        </a:rPr>
                        <a:t>Outlet Switching</a:t>
                      </a:r>
                    </a:p>
                  </a:txBody>
                  <a:tcPr marL="9023" marR="9023" marT="9026" marB="0" anchor="ctr" horzOverflow="overflow">
                    <a:lnL w="12700" cap="flat" cmpd="sng" algn="ctr">
                      <a:solidFill>
                        <a:srgbClr val="0F245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0000"/>
                        </a:solidFill>
                        <a:effectLst/>
                        <a:latin typeface="+mj-lt"/>
                        <a:ea typeface="ＭＳ Ｐゴシック" charset="-128"/>
                        <a:cs typeface="Arial" charset="0"/>
                      </a:endParaRP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r>
              <a:tr h="582289">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mj-lt"/>
                          <a:ea typeface="ＭＳ Ｐゴシック" charset="-128"/>
                          <a:cs typeface="Arial" charset="0"/>
                        </a:rPr>
                        <a:t>Adaptive Power</a:t>
                      </a:r>
                    </a:p>
                  </a:txBody>
                  <a:tcPr marL="9023" marR="9023" marT="9026" marB="0" anchor="ctr" horzOverflow="overflow">
                    <a:lnL w="12700" cap="flat" cmpd="sng" algn="ctr">
                      <a:solidFill>
                        <a:srgbClr val="0F245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0000"/>
                        </a:solidFill>
                        <a:effectLst/>
                        <a:latin typeface="+mj-lt"/>
                        <a:ea typeface="ＭＳ Ｐゴシック" charset="-128"/>
                        <a:cs typeface="Arial" charset="0"/>
                      </a:endParaRP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0000"/>
                        </a:solidFill>
                        <a:effectLst/>
                        <a:latin typeface="+mj-lt"/>
                        <a:ea typeface="ＭＳ Ｐゴシック" charset="-128"/>
                        <a:cs typeface="Arial" charset="0"/>
                      </a:endParaRP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mj-lt"/>
                          <a:ea typeface="ＭＳ Ｐゴシック" charset="-128"/>
                          <a:cs typeface="Arial" charset="0"/>
                        </a:rPr>
                        <a:t>Y</a:t>
                      </a:r>
                    </a:p>
                  </a:txBody>
                  <a:tcPr marL="9023" marR="9023" marT="9026"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BE5F1"/>
                    </a:solidFill>
                  </a:tcPr>
                </a:tc>
              </a:tr>
              <a:tr h="483386">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l" defTabSz="455613" rtl="0" eaLnBrk="1" fontAlgn="b" latinLnBrk="0" hangingPunct="1">
                        <a:lnSpc>
                          <a:spcPct val="100000"/>
                        </a:lnSpc>
                        <a:spcBef>
                          <a:spcPct val="0"/>
                        </a:spcBef>
                        <a:spcAft>
                          <a:spcPct val="0"/>
                        </a:spcAft>
                        <a:buClrTx/>
                        <a:buSzTx/>
                        <a:buFontTx/>
                        <a:buNone/>
                        <a:tabLst/>
                      </a:pPr>
                      <a:endParaRPr kumimoji="0" lang="en-US" sz="1000" b="1" i="0" u="none" strike="noStrike" cap="none" normalizeH="0" baseline="0" dirty="0" smtClean="0">
                        <a:ln>
                          <a:noFill/>
                        </a:ln>
                        <a:solidFill>
                          <a:srgbClr val="000000"/>
                        </a:solidFill>
                        <a:effectLst/>
                        <a:latin typeface="+mj-lt"/>
                        <a:ea typeface="ＭＳ Ｐゴシック" charset="-128"/>
                        <a:cs typeface="Arial" charset="0"/>
                      </a:endParaRPr>
                    </a:p>
                  </a:txBody>
                  <a:tcPr marL="9023" marR="9023" marT="9026" marB="0" anchor="b" horzOverflow="overflow">
                    <a:lnL w="12700" cap="flat" cmpd="sng" algn="ctr">
                      <a:solidFill>
                        <a:srgbClr val="0F245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808080"/>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mj-lt"/>
                          <a:ea typeface="ＭＳ Ｐゴシック" charset="-128"/>
                          <a:cs typeface="Arial" charset="0"/>
                        </a:rPr>
                        <a:t>Basic</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mj-lt"/>
                          <a:ea typeface="ＭＳ Ｐゴシック" charset="-128"/>
                          <a:cs typeface="Arial" charset="0"/>
                        </a:rPr>
                        <a:t>Managed</a:t>
                      </a:r>
                    </a:p>
                  </a:txBody>
                  <a:tcPr marL="9023" marR="9023" marT="9026"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000000">
                        <a:lumMod val="10000"/>
                        <a:lumOff val="90000"/>
                      </a:srgbClr>
                    </a:solidFill>
                  </a:tcPr>
                </a:tc>
                <a:tc>
                  <a:txBody>
                    <a:bodyPr/>
                    <a:lstStyle>
                      <a:lvl1pPr marL="0" algn="l" defTabSz="914400" rtl="0" eaLnBrk="1" latinLnBrk="0" hangingPunct="1">
                        <a:defRPr sz="1800" kern="1200">
                          <a:solidFill>
                            <a:schemeClr val="tx1"/>
                          </a:solidFill>
                          <a:latin typeface="DTL Argo T Light"/>
                          <a:ea typeface=""/>
                          <a:cs typeface="Arial"/>
                        </a:defRPr>
                      </a:lvl1pPr>
                      <a:lvl2pPr marL="457200" algn="l" defTabSz="914400" rtl="0" eaLnBrk="1" latinLnBrk="0" hangingPunct="1">
                        <a:defRPr sz="1800" kern="1200">
                          <a:solidFill>
                            <a:schemeClr val="tx1"/>
                          </a:solidFill>
                          <a:latin typeface="DTL Argo T Light"/>
                          <a:ea typeface=""/>
                          <a:cs typeface="Arial"/>
                        </a:defRPr>
                      </a:lvl2pPr>
                      <a:lvl3pPr marL="914400" algn="l" defTabSz="914400" rtl="0" eaLnBrk="1" latinLnBrk="0" hangingPunct="1">
                        <a:defRPr sz="1800" kern="1200">
                          <a:solidFill>
                            <a:schemeClr val="tx1"/>
                          </a:solidFill>
                          <a:latin typeface="DTL Argo T Light"/>
                          <a:ea typeface=""/>
                          <a:cs typeface="Arial"/>
                        </a:defRPr>
                      </a:lvl3pPr>
                      <a:lvl4pPr marL="1371600" algn="l" defTabSz="914400" rtl="0" eaLnBrk="1" latinLnBrk="0" hangingPunct="1">
                        <a:defRPr sz="1800" kern="1200">
                          <a:solidFill>
                            <a:schemeClr val="tx1"/>
                          </a:solidFill>
                          <a:latin typeface="DTL Argo T Light"/>
                          <a:ea typeface=""/>
                          <a:cs typeface="Arial"/>
                        </a:defRPr>
                      </a:lvl4pPr>
                      <a:lvl5pPr marL="1828800" algn="l" defTabSz="914400" rtl="0" eaLnBrk="1" latinLnBrk="0" hangingPunct="1">
                        <a:defRPr sz="1800" kern="1200">
                          <a:solidFill>
                            <a:schemeClr val="tx1"/>
                          </a:solidFill>
                          <a:latin typeface="DTL Argo T Light"/>
                          <a:ea typeface=""/>
                          <a:cs typeface="Arial"/>
                        </a:defRPr>
                      </a:lvl5pPr>
                      <a:lvl6pPr marL="2286000" algn="l" defTabSz="914400" rtl="0" eaLnBrk="1" latinLnBrk="0" hangingPunct="1">
                        <a:defRPr sz="1800" kern="1200">
                          <a:solidFill>
                            <a:schemeClr val="tx1"/>
                          </a:solidFill>
                          <a:latin typeface="DTL Argo T Light"/>
                          <a:ea typeface=""/>
                          <a:cs typeface="Arial"/>
                        </a:defRPr>
                      </a:lvl6pPr>
                      <a:lvl7pPr marL="2743200" algn="l" defTabSz="914400" rtl="0" eaLnBrk="1" latinLnBrk="0" hangingPunct="1">
                        <a:defRPr sz="1800" kern="1200">
                          <a:solidFill>
                            <a:schemeClr val="tx1"/>
                          </a:solidFill>
                          <a:latin typeface="DTL Argo T Light"/>
                          <a:ea typeface=""/>
                          <a:cs typeface="Arial"/>
                        </a:defRPr>
                      </a:lvl7pPr>
                      <a:lvl8pPr marL="3200400" algn="l" defTabSz="914400" rtl="0" eaLnBrk="1" latinLnBrk="0" hangingPunct="1">
                        <a:defRPr sz="1800" kern="1200">
                          <a:solidFill>
                            <a:schemeClr val="tx1"/>
                          </a:solidFill>
                          <a:latin typeface="DTL Argo T Light"/>
                          <a:ea typeface=""/>
                          <a:cs typeface="Arial"/>
                        </a:defRPr>
                      </a:lvl8pPr>
                      <a:lvl9pPr marL="3657600" algn="l" defTabSz="914400" rtl="0" eaLnBrk="1" latinLnBrk="0" hangingPunct="1">
                        <a:defRPr sz="1800" kern="1200">
                          <a:solidFill>
                            <a:schemeClr val="tx1"/>
                          </a:solidFill>
                          <a:latin typeface="DTL Argo T Light"/>
                          <a:ea typeface=""/>
                          <a:cs typeface="Arial"/>
                        </a:defRPr>
                      </a:lvl9pPr>
                    </a:lstStyle>
                    <a:p>
                      <a:pPr marL="0" marR="0" lvl="0" indent="0" algn="ctr" defTabSz="455613"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mj-lt"/>
                          <a:ea typeface="ＭＳ Ｐゴシック" charset="-128"/>
                          <a:cs typeface="Arial" charset="0"/>
                        </a:rPr>
                        <a:t>Adaptive</a:t>
                      </a:r>
                    </a:p>
                  </a:txBody>
                  <a:tcPr marL="9023" marR="9023" marT="9026" marB="0" anchor="ctr" horzOverflow="overflow">
                    <a:lnL w="6350" cap="flat" cmpd="sng" algn="ctr">
                      <a:solidFill>
                        <a:srgbClr val="000000"/>
                      </a:solidFill>
                      <a:prstDash val="solid"/>
                      <a:round/>
                      <a:headEnd type="none" w="med" len="med"/>
                      <a:tailEnd type="none" w="med" len="med"/>
                    </a:lnL>
                    <a:lnR w="12700" cap="flat" cmpd="sng" algn="ctr">
                      <a:solidFill>
                        <a:srgbClr val="0F245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AEDEF">
                        <a:lumMod val="90000"/>
                      </a:srgbClr>
                    </a:solidFill>
                  </a:tcPr>
                </a:tc>
              </a:tr>
            </a:tbl>
          </a:graphicData>
        </a:graphic>
      </p:graphicFrame>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8626" name="Rectangle 2"/>
          <p:cNvSpPr>
            <a:spLocks noGrp="1" noChangeArrowheads="1"/>
          </p:cNvSpPr>
          <p:nvPr>
            <p:ph type="title"/>
          </p:nvPr>
        </p:nvSpPr>
        <p:spPr>
          <a:xfrm>
            <a:off x="577850" y="282575"/>
            <a:ext cx="7188200" cy="723900"/>
          </a:xfrm>
        </p:spPr>
        <p:txBody>
          <a:bodyPr/>
          <a:lstStyle/>
          <a:p>
            <a:pPr eaLnBrk="1" hangingPunct="1">
              <a:defRPr/>
            </a:pPr>
            <a:r>
              <a:rPr lang="en-US" sz="2800" smtClean="0"/>
              <a:t>Inline Metering System (IMS) </a:t>
            </a:r>
            <a:br>
              <a:rPr lang="en-US" sz="2800" smtClean="0"/>
            </a:br>
            <a:r>
              <a:rPr lang="en-US" sz="2800" smtClean="0"/>
              <a:t>Simple Upgrade Solution 	</a:t>
            </a:r>
          </a:p>
        </p:txBody>
      </p:sp>
      <p:sp>
        <p:nvSpPr>
          <p:cNvPr id="89091" name="Rectangle 4"/>
          <p:cNvSpPr>
            <a:spLocks noChangeArrowheads="1"/>
          </p:cNvSpPr>
          <p:nvPr/>
        </p:nvSpPr>
        <p:spPr bwMode="auto">
          <a:xfrm>
            <a:off x="4308475" y="1431925"/>
            <a:ext cx="4572000" cy="3605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77800" indent="-177800">
              <a:defRPr sz="1600" b="1">
                <a:solidFill>
                  <a:schemeClr val="tx1"/>
                </a:solidFill>
                <a:latin typeface="Arial" charset="0"/>
                <a:cs typeface="Arial" charset="0"/>
              </a:defRPr>
            </a:lvl1pPr>
            <a:lvl2pPr marL="742950" indent="-285750">
              <a:defRPr sz="1600" b="1">
                <a:solidFill>
                  <a:schemeClr val="tx1"/>
                </a:solidFill>
                <a:latin typeface="Arial" charset="0"/>
                <a:cs typeface="Arial" charset="0"/>
              </a:defRPr>
            </a:lvl2pPr>
            <a:lvl3pPr marL="1143000" indent="-228600">
              <a:defRPr sz="1600" b="1">
                <a:solidFill>
                  <a:schemeClr val="tx1"/>
                </a:solidFill>
                <a:latin typeface="Arial" charset="0"/>
                <a:cs typeface="Arial" charset="0"/>
              </a:defRPr>
            </a:lvl3pPr>
            <a:lvl4pPr marL="1600200" indent="-228600">
              <a:defRPr sz="1600" b="1">
                <a:solidFill>
                  <a:schemeClr val="tx1"/>
                </a:solidFill>
                <a:latin typeface="Arial" charset="0"/>
                <a:cs typeface="Arial" charset="0"/>
              </a:defRPr>
            </a:lvl4pPr>
            <a:lvl5pPr marL="2057400" indent="-228600">
              <a:defRPr sz="1600" b="1">
                <a:solidFill>
                  <a:schemeClr val="tx1"/>
                </a:solidFill>
                <a:latin typeface="Arial" charset="0"/>
                <a:cs typeface="Arial" charset="0"/>
              </a:defRPr>
            </a:lvl5pPr>
            <a:lvl6pPr marL="2514600" indent="-228600" algn="ctr" eaLnBrk="0" fontAlgn="base" hangingPunct="0">
              <a:spcBef>
                <a:spcPct val="50000"/>
              </a:spcBef>
              <a:spcAft>
                <a:spcPct val="0"/>
              </a:spcAft>
              <a:defRPr sz="1600" b="1">
                <a:solidFill>
                  <a:schemeClr val="tx1"/>
                </a:solidFill>
                <a:latin typeface="Arial" charset="0"/>
                <a:cs typeface="Arial" charset="0"/>
              </a:defRPr>
            </a:lvl6pPr>
            <a:lvl7pPr marL="2971800" indent="-228600" algn="ctr" eaLnBrk="0" fontAlgn="base" hangingPunct="0">
              <a:spcBef>
                <a:spcPct val="50000"/>
              </a:spcBef>
              <a:spcAft>
                <a:spcPct val="0"/>
              </a:spcAft>
              <a:defRPr sz="1600" b="1">
                <a:solidFill>
                  <a:schemeClr val="tx1"/>
                </a:solidFill>
                <a:latin typeface="Arial" charset="0"/>
                <a:cs typeface="Arial" charset="0"/>
              </a:defRPr>
            </a:lvl7pPr>
            <a:lvl8pPr marL="3429000" indent="-228600" algn="ctr" eaLnBrk="0" fontAlgn="base" hangingPunct="0">
              <a:spcBef>
                <a:spcPct val="50000"/>
              </a:spcBef>
              <a:spcAft>
                <a:spcPct val="0"/>
              </a:spcAft>
              <a:defRPr sz="1600" b="1">
                <a:solidFill>
                  <a:schemeClr val="tx1"/>
                </a:solidFill>
                <a:latin typeface="Arial" charset="0"/>
                <a:cs typeface="Arial" charset="0"/>
              </a:defRPr>
            </a:lvl8pPr>
            <a:lvl9pPr marL="3886200" indent="-228600" algn="ctr" eaLnBrk="0" fontAlgn="base" hangingPunct="0">
              <a:spcBef>
                <a:spcPct val="50000"/>
              </a:spcBef>
              <a:spcAft>
                <a:spcPct val="0"/>
              </a:spcAft>
              <a:defRPr sz="1600" b="1">
                <a:solidFill>
                  <a:schemeClr val="tx1"/>
                </a:solidFill>
                <a:latin typeface="Arial" charset="0"/>
                <a:cs typeface="Arial" charset="0"/>
              </a:defRPr>
            </a:lvl9pPr>
          </a:lstStyle>
          <a:p>
            <a:pPr algn="l">
              <a:spcBef>
                <a:spcPct val="0"/>
              </a:spcBef>
              <a:buSzPct val="100000"/>
            </a:pPr>
            <a:r>
              <a:rPr lang="en-US" altLang="de-DE" sz="1800">
                <a:solidFill>
                  <a:srgbClr val="0F245F"/>
                </a:solidFill>
              </a:rPr>
              <a:t>Advantages of Emerson Network Power</a:t>
            </a:r>
          </a:p>
          <a:p>
            <a:pPr algn="l">
              <a:spcBef>
                <a:spcPct val="0"/>
              </a:spcBef>
              <a:buSzPct val="100000"/>
            </a:pPr>
            <a:r>
              <a:rPr lang="en-US" altLang="de-DE" sz="1800">
                <a:solidFill>
                  <a:srgbClr val="0F245F"/>
                </a:solidFill>
              </a:rPr>
              <a:t>Inline Metering Systems (IMS):</a:t>
            </a:r>
          </a:p>
          <a:p>
            <a:pPr algn="l">
              <a:spcBef>
                <a:spcPct val="0"/>
              </a:spcBef>
              <a:buSzPct val="100000"/>
            </a:pPr>
            <a:endParaRPr lang="en-US" altLang="de-DE" sz="1800">
              <a:solidFill>
                <a:srgbClr val="0F245F"/>
              </a:solidFill>
            </a:endParaRPr>
          </a:p>
          <a:p>
            <a:pPr algn="l">
              <a:spcBef>
                <a:spcPct val="0"/>
              </a:spcBef>
              <a:buFontTx/>
              <a:buChar char="•"/>
            </a:pPr>
            <a:r>
              <a:rPr lang="en-US" altLang="de-DE" b="0">
                <a:solidFill>
                  <a:srgbClr val="4B4B4B"/>
                </a:solidFill>
              </a:rPr>
              <a:t>Existing rack PDUs do not have to be swapped out because the modules are upgradeable</a:t>
            </a:r>
          </a:p>
          <a:p>
            <a:pPr algn="l">
              <a:spcBef>
                <a:spcPct val="0"/>
              </a:spcBef>
              <a:buSzPct val="100000"/>
            </a:pPr>
            <a:endParaRPr lang="en-US" altLang="de-DE" b="0">
              <a:solidFill>
                <a:srgbClr val="4B4B4B"/>
              </a:solidFill>
            </a:endParaRPr>
          </a:p>
          <a:p>
            <a:pPr algn="l">
              <a:spcBef>
                <a:spcPct val="0"/>
              </a:spcBef>
              <a:buFontTx/>
              <a:buChar char="•"/>
            </a:pPr>
            <a:r>
              <a:rPr lang="en-US" altLang="de-DE" b="0">
                <a:solidFill>
                  <a:srgbClr val="4B4B4B"/>
                </a:solidFill>
              </a:rPr>
              <a:t>All consumers (where possible) can be integrated into the monitoring system thanks to the large number of available plug systems (1ph – 3ph, max 63A per phase)</a:t>
            </a:r>
          </a:p>
          <a:p>
            <a:pPr algn="l">
              <a:spcBef>
                <a:spcPct val="0"/>
              </a:spcBef>
              <a:buSzPct val="100000"/>
            </a:pPr>
            <a:endParaRPr lang="en-US" altLang="de-DE" b="0">
              <a:solidFill>
                <a:srgbClr val="4B4B4B"/>
              </a:solidFill>
            </a:endParaRPr>
          </a:p>
          <a:p>
            <a:pPr algn="l">
              <a:spcBef>
                <a:spcPct val="0"/>
              </a:spcBef>
              <a:buFontTx/>
              <a:buChar char="•"/>
            </a:pPr>
            <a:r>
              <a:rPr lang="en-US" altLang="de-DE" b="0">
                <a:solidFill>
                  <a:srgbClr val="4B4B4B"/>
                </a:solidFill>
              </a:rPr>
              <a:t>Flexible installation inside or outside the rack (e.g. in the false floor)</a:t>
            </a:r>
          </a:p>
        </p:txBody>
      </p:sp>
      <p:pic>
        <p:nvPicPr>
          <p:cNvPr id="89092" name="Picture 7" descr="S58_Eng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700" y="1216025"/>
            <a:ext cx="3454400" cy="503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3100253"/>
      </p:ext>
    </p:extLst>
  </p:cSld>
  <p:clrMapOvr>
    <a:masterClrMapping/>
  </p:clrMapOvr>
  <p:transition>
    <p:split orient="ver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0675" name="Rectangle 3"/>
          <p:cNvSpPr>
            <a:spLocks noGrp="1" noChangeArrowheads="1"/>
          </p:cNvSpPr>
          <p:nvPr>
            <p:ph type="title"/>
          </p:nvPr>
        </p:nvSpPr>
        <p:spPr>
          <a:xfrm>
            <a:off x="584200" y="218373"/>
            <a:ext cx="7188200" cy="781752"/>
          </a:xfrm>
        </p:spPr>
        <p:txBody>
          <a:bodyPr/>
          <a:lstStyle/>
          <a:p>
            <a:pPr eaLnBrk="1" hangingPunct="1">
              <a:defRPr/>
            </a:pPr>
            <a:r>
              <a:rPr lang="en-US" sz="2800" dirty="0" smtClean="0"/>
              <a:t>Inline Metering System </a:t>
            </a:r>
            <a:br>
              <a:rPr lang="en-US" sz="2800" dirty="0" smtClean="0"/>
            </a:br>
            <a:r>
              <a:rPr lang="en-US" sz="2800" dirty="0" smtClean="0"/>
              <a:t>MPX IMS	</a:t>
            </a:r>
          </a:p>
        </p:txBody>
      </p:sp>
      <p:sp>
        <p:nvSpPr>
          <p:cNvPr id="91139" name="Rectangle 4"/>
          <p:cNvSpPr>
            <a:spLocks noGrp="1" noChangeArrowheads="1"/>
          </p:cNvSpPr>
          <p:nvPr>
            <p:ph idx="1"/>
          </p:nvPr>
        </p:nvSpPr>
        <p:spPr>
          <a:xfrm>
            <a:off x="609600" y="1304925"/>
            <a:ext cx="4667250" cy="4241161"/>
          </a:xfrm>
        </p:spPr>
        <p:txBody>
          <a:bodyPr/>
          <a:lstStyle/>
          <a:p>
            <a:pPr eaLnBrk="1" hangingPunct="1">
              <a:buClrTx/>
              <a:buFont typeface="Times New Roman" pitchFamily="18" charset="0"/>
              <a:buNone/>
            </a:pPr>
            <a:r>
              <a:rPr lang="en-US" altLang="de-DE" sz="1600" b="1" dirty="0" smtClean="0">
                <a:solidFill>
                  <a:srgbClr val="4B4B4B"/>
                </a:solidFill>
              </a:rPr>
              <a:t>Features:</a:t>
            </a:r>
          </a:p>
          <a:p>
            <a:pPr eaLnBrk="1" hangingPunct="1">
              <a:buClr>
                <a:srgbClr val="969696"/>
              </a:buClr>
            </a:pPr>
            <a:r>
              <a:rPr lang="en-US" altLang="de-DE" sz="1600" dirty="0" smtClean="0">
                <a:solidFill>
                  <a:srgbClr val="4B4B4B"/>
                </a:solidFill>
              </a:rPr>
              <a:t>Familiar </a:t>
            </a:r>
            <a:r>
              <a:rPr lang="en-US" altLang="de-DE" sz="1600" dirty="0" err="1" smtClean="0">
                <a:solidFill>
                  <a:srgbClr val="4B4B4B"/>
                </a:solidFill>
              </a:rPr>
              <a:t>Liebert</a:t>
            </a:r>
            <a:r>
              <a:rPr lang="en-US" altLang="de-DE" sz="1600" dirty="0" smtClean="0">
                <a:solidFill>
                  <a:srgbClr val="4B4B4B"/>
                </a:solidFill>
              </a:rPr>
              <a:t> Rack PDU software interface because it uses the same communication card as the </a:t>
            </a:r>
            <a:r>
              <a:rPr lang="en-US" altLang="de-DE" sz="1600" dirty="0" err="1" smtClean="0">
                <a:solidFill>
                  <a:srgbClr val="4B4B4B"/>
                </a:solidFill>
              </a:rPr>
              <a:t>Liebert</a:t>
            </a:r>
            <a:r>
              <a:rPr lang="en-US" altLang="de-DE" sz="1600" dirty="0" smtClean="0">
                <a:solidFill>
                  <a:srgbClr val="4B4B4B"/>
                </a:solidFill>
              </a:rPr>
              <a:t> MPX/MPH.</a:t>
            </a:r>
          </a:p>
          <a:p>
            <a:pPr eaLnBrk="1" hangingPunct="1">
              <a:buClr>
                <a:srgbClr val="969696"/>
              </a:buClr>
            </a:pPr>
            <a:r>
              <a:rPr lang="en-US" altLang="de-DE" sz="1600" dirty="0" smtClean="0">
                <a:solidFill>
                  <a:srgbClr val="4B4B4B"/>
                </a:solidFill>
              </a:rPr>
              <a:t>Maximum security and availability with a maximum operating temperature of </a:t>
            </a:r>
            <a:r>
              <a:rPr lang="en-US" altLang="de-DE" sz="1600" dirty="0" smtClean="0">
                <a:solidFill>
                  <a:srgbClr val="4B4B4B"/>
                </a:solidFill>
              </a:rPr>
              <a:t>60° </a:t>
            </a:r>
            <a:r>
              <a:rPr lang="en-US" altLang="de-DE" sz="1600" dirty="0" smtClean="0">
                <a:solidFill>
                  <a:srgbClr val="4B4B4B"/>
                </a:solidFill>
              </a:rPr>
              <a:t>C</a:t>
            </a:r>
          </a:p>
          <a:p>
            <a:pPr eaLnBrk="1" hangingPunct="1">
              <a:buClr>
                <a:srgbClr val="969696"/>
              </a:buClr>
            </a:pPr>
            <a:r>
              <a:rPr lang="en-US" altLang="de-DE" sz="1600" dirty="0" smtClean="0">
                <a:solidFill>
                  <a:srgbClr val="4B4B4B"/>
                </a:solidFill>
              </a:rPr>
              <a:t>Comprehensive measurement functions (power, current, voltage and energy), with high measurement accuracy of up to ± -1%</a:t>
            </a:r>
          </a:p>
          <a:p>
            <a:pPr eaLnBrk="1" hangingPunct="1">
              <a:buClr>
                <a:srgbClr val="969696"/>
              </a:buClr>
            </a:pPr>
            <a:r>
              <a:rPr lang="en-US" altLang="de-DE" sz="1600" dirty="0" smtClean="0">
                <a:solidFill>
                  <a:srgbClr val="4B4B4B"/>
                </a:solidFill>
              </a:rPr>
              <a:t>An N-conductor overload with 3-phase systems can be prevented because the N-conductor is monitored</a:t>
            </a:r>
          </a:p>
          <a:p>
            <a:pPr eaLnBrk="1" hangingPunct="1">
              <a:buClr>
                <a:srgbClr val="969696"/>
              </a:buClr>
            </a:pPr>
            <a:r>
              <a:rPr lang="en-US" altLang="de-DE" sz="1600" dirty="0" smtClean="0">
                <a:solidFill>
                  <a:srgbClr val="4B4B4B"/>
                </a:solidFill>
              </a:rPr>
              <a:t>Easily connect up to 4 </a:t>
            </a:r>
            <a:r>
              <a:rPr lang="en-US" altLang="de-DE" sz="1600" dirty="0" err="1" smtClean="0">
                <a:solidFill>
                  <a:srgbClr val="4B4B4B"/>
                </a:solidFill>
              </a:rPr>
              <a:t>Liebert</a:t>
            </a:r>
            <a:r>
              <a:rPr lang="en-US" altLang="de-DE" sz="1600" dirty="0" smtClean="0">
                <a:solidFill>
                  <a:srgbClr val="4B4B4B"/>
                </a:solidFill>
              </a:rPr>
              <a:t> MPX IMS/MPH/MPX on the network with just one IP address</a:t>
            </a:r>
          </a:p>
          <a:p>
            <a:pPr eaLnBrk="1" hangingPunct="1">
              <a:buClr>
                <a:srgbClr val="969696"/>
              </a:buClr>
            </a:pPr>
            <a:r>
              <a:rPr lang="en-US" altLang="de-DE" sz="1600" dirty="0" smtClean="0">
                <a:solidFill>
                  <a:srgbClr val="4B4B4B"/>
                </a:solidFill>
              </a:rPr>
              <a:t>External sensors and a display can also be connected</a:t>
            </a:r>
          </a:p>
        </p:txBody>
      </p:sp>
      <p:pic>
        <p:nvPicPr>
          <p:cNvPr id="91140" name="Picture 5" descr="IMG_8141 Kopi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73775" y="1604963"/>
            <a:ext cx="2441575"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832510"/>
      </p:ext>
    </p:extLst>
  </p:cSld>
  <p:clrMapOvr>
    <a:masterClrMapping/>
  </p:clrMapOvr>
  <p:transition>
    <p:split orient="vert"/>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0"/>
          <p:cNvPicPr>
            <a:picLocks noChangeAspect="1" noChangeArrowheads="1"/>
          </p:cNvPicPr>
          <p:nvPr/>
        </p:nvPicPr>
        <p:blipFill>
          <a:blip r:embed="rId2" cstate="print"/>
          <a:srcRect/>
          <a:stretch>
            <a:fillRect/>
          </a:stretch>
        </p:blipFill>
        <p:spPr bwMode="auto">
          <a:xfrm>
            <a:off x="7086600" y="3733800"/>
            <a:ext cx="1616841" cy="1199532"/>
          </a:xfrm>
          <a:prstGeom prst="rect">
            <a:avLst/>
          </a:prstGeom>
          <a:noFill/>
          <a:ln w="9525">
            <a:noFill/>
            <a:miter lim="800000"/>
            <a:headEnd/>
            <a:tailEnd/>
          </a:ln>
        </p:spPr>
      </p:pic>
      <p:sp>
        <p:nvSpPr>
          <p:cNvPr id="19458" name="Rectangle 2"/>
          <p:cNvSpPr>
            <a:spLocks noGrp="1" noChangeArrowheads="1"/>
          </p:cNvSpPr>
          <p:nvPr>
            <p:ph type="title"/>
          </p:nvPr>
        </p:nvSpPr>
        <p:spPr/>
        <p:txBody>
          <a:bodyPr/>
          <a:lstStyle/>
          <a:p>
            <a:pPr>
              <a:defRPr/>
            </a:pPr>
            <a:r>
              <a:rPr lang="en-US" dirty="0" smtClean="0"/>
              <a:t>Your Advantage…</a:t>
            </a:r>
          </a:p>
        </p:txBody>
      </p:sp>
      <p:sp>
        <p:nvSpPr>
          <p:cNvPr id="28675" name="Rectangle 3"/>
          <p:cNvSpPr>
            <a:spLocks noGrp="1" noChangeArrowheads="1"/>
          </p:cNvSpPr>
          <p:nvPr>
            <p:ph type="body" idx="1"/>
          </p:nvPr>
        </p:nvSpPr>
        <p:spPr>
          <a:xfrm>
            <a:off x="304800" y="1219200"/>
            <a:ext cx="8305800" cy="4546600"/>
          </a:xfrm>
        </p:spPr>
        <p:txBody>
          <a:bodyPr/>
          <a:lstStyle/>
          <a:p>
            <a:pPr marL="0" indent="0" algn="ctr">
              <a:lnSpc>
                <a:spcPct val="100000"/>
              </a:lnSpc>
              <a:spcBef>
                <a:spcPct val="0"/>
              </a:spcBef>
              <a:spcAft>
                <a:spcPct val="0"/>
              </a:spcAft>
              <a:buFont typeface="Wingdings" pitchFamily="2" charset="2"/>
              <a:buNone/>
            </a:pPr>
            <a:r>
              <a:rPr lang="en-US" dirty="0" smtClean="0"/>
              <a:t>Emerson Network Power offers the industry’s only complete portfolio of Adaptive, Managed and Basic Rack PDU solutions with highest levels of availability, easy integration and the energy management, simplicity and savings that make the most sense for your data center.</a:t>
            </a:r>
          </a:p>
          <a:p>
            <a:pPr marL="0" indent="0" algn="ctr">
              <a:lnSpc>
                <a:spcPct val="100000"/>
              </a:lnSpc>
              <a:spcBef>
                <a:spcPct val="0"/>
              </a:spcBef>
              <a:spcAft>
                <a:spcPct val="0"/>
              </a:spcAft>
              <a:buFont typeface="Wingdings" pitchFamily="2" charset="2"/>
              <a:buNone/>
            </a:pPr>
            <a:endParaRPr lang="en-US" dirty="0" smtClean="0"/>
          </a:p>
          <a:p>
            <a:pPr marL="0" indent="0">
              <a:buFont typeface="Wingdings" pitchFamily="2" charset="2"/>
              <a:buNone/>
            </a:pPr>
            <a:endParaRPr lang="en-US" dirty="0" smtClean="0"/>
          </a:p>
        </p:txBody>
      </p:sp>
      <p:pic>
        <p:nvPicPr>
          <p:cNvPr id="7" name="Picture 7"/>
          <p:cNvPicPr>
            <a:picLocks noChangeAspect="1" noChangeArrowheads="1"/>
          </p:cNvPicPr>
          <p:nvPr/>
        </p:nvPicPr>
        <p:blipFill>
          <a:blip r:embed="rId3" cstate="print"/>
          <a:srcRect/>
          <a:stretch>
            <a:fillRect/>
          </a:stretch>
        </p:blipFill>
        <p:spPr bwMode="auto">
          <a:xfrm>
            <a:off x="2133600" y="5791200"/>
            <a:ext cx="1981200" cy="703225"/>
          </a:xfrm>
          <a:prstGeom prst="rect">
            <a:avLst/>
          </a:prstGeom>
          <a:noFill/>
          <a:ln w="9525">
            <a:noFill/>
            <a:miter lim="800000"/>
            <a:headEnd/>
            <a:tailEnd/>
          </a:ln>
        </p:spPr>
      </p:pic>
      <p:pic>
        <p:nvPicPr>
          <p:cNvPr id="8" name="Picture 4"/>
          <p:cNvPicPr>
            <a:picLocks noChangeAspect="1" noChangeArrowheads="1"/>
          </p:cNvPicPr>
          <p:nvPr/>
        </p:nvPicPr>
        <p:blipFill>
          <a:blip r:embed="rId4" cstate="print"/>
          <a:srcRect/>
          <a:stretch>
            <a:fillRect/>
          </a:stretch>
        </p:blipFill>
        <p:spPr bwMode="auto">
          <a:xfrm>
            <a:off x="4648200" y="5791200"/>
            <a:ext cx="1828800" cy="740082"/>
          </a:xfrm>
          <a:prstGeom prst="rect">
            <a:avLst/>
          </a:prstGeom>
          <a:noFill/>
          <a:ln w="9525">
            <a:noFill/>
            <a:miter lim="800000"/>
            <a:headEnd/>
            <a:tailEnd/>
          </a:ln>
        </p:spPr>
      </p:pic>
      <p:pic>
        <p:nvPicPr>
          <p:cNvPr id="10" name="Picture 24"/>
          <p:cNvPicPr>
            <a:picLocks noChangeAspect="1" noChangeArrowheads="1"/>
          </p:cNvPicPr>
          <p:nvPr/>
        </p:nvPicPr>
        <p:blipFill>
          <a:blip r:embed="rId5" cstate="print"/>
          <a:srcRect/>
          <a:stretch>
            <a:fillRect/>
          </a:stretch>
        </p:blipFill>
        <p:spPr bwMode="auto">
          <a:xfrm>
            <a:off x="228600" y="4038600"/>
            <a:ext cx="2200275" cy="896938"/>
          </a:xfrm>
          <a:prstGeom prst="rect">
            <a:avLst/>
          </a:prstGeom>
          <a:noFill/>
          <a:ln w="9525">
            <a:noFill/>
            <a:miter lim="800000"/>
            <a:headEnd/>
            <a:tailEnd/>
          </a:ln>
        </p:spPr>
      </p:pic>
      <p:pic>
        <p:nvPicPr>
          <p:cNvPr id="11" name="Picture 8"/>
          <p:cNvPicPr>
            <a:picLocks noChangeAspect="1" noChangeArrowheads="1"/>
          </p:cNvPicPr>
          <p:nvPr/>
        </p:nvPicPr>
        <p:blipFill>
          <a:blip r:embed="rId6" cstate="print"/>
          <a:srcRect/>
          <a:stretch>
            <a:fillRect/>
          </a:stretch>
        </p:blipFill>
        <p:spPr bwMode="auto">
          <a:xfrm>
            <a:off x="0" y="5257800"/>
            <a:ext cx="9005157" cy="44913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2" cstate="print"/>
          <a:srcRect/>
          <a:stretch>
            <a:fillRect/>
          </a:stretch>
        </p:blipFill>
        <p:spPr bwMode="auto">
          <a:xfrm>
            <a:off x="304800" y="1828800"/>
            <a:ext cx="2895600" cy="2895600"/>
          </a:xfrm>
          <a:prstGeom prst="rect">
            <a:avLst/>
          </a:prstGeom>
          <a:noFill/>
          <a:ln w="9525">
            <a:noFill/>
            <a:miter lim="800000"/>
            <a:headEnd/>
            <a:tailEnd/>
          </a:ln>
          <a:effectLst/>
        </p:spPr>
      </p:pic>
      <p:sp>
        <p:nvSpPr>
          <p:cNvPr id="2" name="Title 1"/>
          <p:cNvSpPr>
            <a:spLocks noGrp="1"/>
          </p:cNvSpPr>
          <p:nvPr>
            <p:ph type="title"/>
          </p:nvPr>
        </p:nvSpPr>
        <p:spPr>
          <a:xfrm>
            <a:off x="571025" y="348548"/>
            <a:ext cx="7874000" cy="781752"/>
          </a:xfrm>
        </p:spPr>
        <p:txBody>
          <a:bodyPr/>
          <a:lstStyle/>
          <a:p>
            <a:r>
              <a:rPr lang="en-US" dirty="0" smtClean="0"/>
              <a:t>And now…..MPH2</a:t>
            </a:r>
            <a:br>
              <a:rPr lang="en-US" dirty="0" smtClean="0"/>
            </a:br>
            <a:r>
              <a:rPr lang="en-US" sz="2400" dirty="0" smtClean="0"/>
              <a:t>Market Leading Managed PDU</a:t>
            </a:r>
            <a:endParaRPr lang="en-US" sz="2400" dirty="0"/>
          </a:p>
        </p:txBody>
      </p:sp>
      <p:pic>
        <p:nvPicPr>
          <p:cNvPr id="1030" name="Picture 6"/>
          <p:cNvPicPr>
            <a:picLocks noChangeAspect="1" noChangeArrowheads="1"/>
          </p:cNvPicPr>
          <p:nvPr/>
        </p:nvPicPr>
        <p:blipFill>
          <a:blip r:embed="rId3" cstate="print"/>
          <a:srcRect/>
          <a:stretch>
            <a:fillRect/>
          </a:stretch>
        </p:blipFill>
        <p:spPr bwMode="auto">
          <a:xfrm rot="20696600">
            <a:off x="1675967" y="4755994"/>
            <a:ext cx="2776936" cy="1399819"/>
          </a:xfrm>
          <a:prstGeom prst="rect">
            <a:avLst/>
          </a:prstGeom>
          <a:noFill/>
          <a:ln w="9525">
            <a:noFill/>
            <a:miter lim="800000"/>
            <a:headEnd/>
            <a:tailEnd/>
          </a:ln>
        </p:spPr>
      </p:pic>
      <p:pic>
        <p:nvPicPr>
          <p:cNvPr id="1031" name="Picture 7"/>
          <p:cNvPicPr>
            <a:picLocks noChangeAspect="1" noChangeArrowheads="1"/>
          </p:cNvPicPr>
          <p:nvPr/>
        </p:nvPicPr>
        <p:blipFill>
          <a:blip r:embed="rId4" cstate="print"/>
          <a:srcRect/>
          <a:stretch>
            <a:fillRect/>
          </a:stretch>
        </p:blipFill>
        <p:spPr bwMode="auto">
          <a:xfrm>
            <a:off x="1981200" y="1600200"/>
            <a:ext cx="2790825" cy="990600"/>
          </a:xfrm>
          <a:prstGeom prst="rect">
            <a:avLst/>
          </a:prstGeom>
          <a:noFill/>
          <a:ln w="9525">
            <a:noFill/>
            <a:miter lim="800000"/>
            <a:headEnd/>
            <a:tailEnd/>
          </a:ln>
        </p:spPr>
      </p:pic>
      <p:pic>
        <p:nvPicPr>
          <p:cNvPr id="11" name="Picture 20"/>
          <p:cNvPicPr>
            <a:picLocks noChangeAspect="1" noChangeArrowheads="1"/>
          </p:cNvPicPr>
          <p:nvPr/>
        </p:nvPicPr>
        <p:blipFill>
          <a:blip r:embed="rId5" cstate="print"/>
          <a:srcRect/>
          <a:stretch>
            <a:fillRect/>
          </a:stretch>
        </p:blipFill>
        <p:spPr bwMode="auto">
          <a:xfrm>
            <a:off x="6553200" y="3276600"/>
            <a:ext cx="1924969" cy="1428132"/>
          </a:xfrm>
          <a:prstGeom prst="rect">
            <a:avLst/>
          </a:prstGeom>
          <a:noFill/>
          <a:ln w="9525">
            <a:noFill/>
            <a:miter lim="800000"/>
            <a:headEnd/>
            <a:tailEnd/>
          </a:ln>
        </p:spPr>
      </p:pic>
      <p:sp>
        <p:nvSpPr>
          <p:cNvPr id="10" name="TextBox 9"/>
          <p:cNvSpPr txBox="1"/>
          <p:nvPr/>
        </p:nvSpPr>
        <p:spPr>
          <a:xfrm>
            <a:off x="533400" y="4191000"/>
            <a:ext cx="1676400" cy="523220"/>
          </a:xfrm>
          <a:prstGeom prst="rect">
            <a:avLst/>
          </a:prstGeom>
          <a:noFill/>
        </p:spPr>
        <p:txBody>
          <a:bodyPr wrap="square" rtlCol="0">
            <a:spAutoFit/>
          </a:bodyPr>
          <a:lstStyle/>
          <a:p>
            <a:r>
              <a:rPr lang="en-US" sz="1400" b="1" dirty="0" smtClean="0">
                <a:latin typeface="+mn-lt"/>
              </a:rPr>
              <a:t>Flexible Position Input Power Cord</a:t>
            </a:r>
            <a:endParaRPr lang="en-US" sz="1400" b="1" dirty="0">
              <a:latin typeface="+mn-lt"/>
            </a:endParaRPr>
          </a:p>
        </p:txBody>
      </p:sp>
      <p:sp>
        <p:nvSpPr>
          <p:cNvPr id="12" name="TextBox 11"/>
          <p:cNvSpPr txBox="1"/>
          <p:nvPr/>
        </p:nvSpPr>
        <p:spPr>
          <a:xfrm>
            <a:off x="2895600" y="5867400"/>
            <a:ext cx="2514600" cy="523220"/>
          </a:xfrm>
          <a:prstGeom prst="rect">
            <a:avLst/>
          </a:prstGeom>
          <a:noFill/>
        </p:spPr>
        <p:txBody>
          <a:bodyPr wrap="square" rtlCol="0">
            <a:spAutoFit/>
          </a:bodyPr>
          <a:lstStyle/>
          <a:p>
            <a:r>
              <a:rPr lang="en-US" sz="1400" b="1" dirty="0" smtClean="0">
                <a:latin typeface="+mn-lt"/>
              </a:rPr>
              <a:t>Low profile circuit breaker – Overall low profile design</a:t>
            </a:r>
            <a:endParaRPr lang="en-US" sz="1400" b="1" dirty="0">
              <a:latin typeface="+mn-lt"/>
            </a:endParaRPr>
          </a:p>
        </p:txBody>
      </p:sp>
      <p:sp>
        <p:nvSpPr>
          <p:cNvPr id="13" name="TextBox 12"/>
          <p:cNvSpPr txBox="1"/>
          <p:nvPr/>
        </p:nvSpPr>
        <p:spPr>
          <a:xfrm>
            <a:off x="4800600" y="4038600"/>
            <a:ext cx="1905000" cy="523220"/>
          </a:xfrm>
          <a:prstGeom prst="rect">
            <a:avLst/>
          </a:prstGeom>
          <a:noFill/>
        </p:spPr>
        <p:txBody>
          <a:bodyPr wrap="square" rtlCol="0">
            <a:spAutoFit/>
          </a:bodyPr>
          <a:lstStyle/>
          <a:p>
            <a:r>
              <a:rPr lang="en-US" sz="1400" b="1" dirty="0" smtClean="0">
                <a:latin typeface="+mn-lt"/>
              </a:rPr>
              <a:t>On-board display – with basic info</a:t>
            </a:r>
            <a:endParaRPr lang="en-US" sz="1400" b="1" dirty="0">
              <a:latin typeface="+mn-lt"/>
            </a:endParaRPr>
          </a:p>
        </p:txBody>
      </p:sp>
      <p:sp>
        <p:nvSpPr>
          <p:cNvPr id="14" name="TextBox 13"/>
          <p:cNvSpPr txBox="1"/>
          <p:nvPr/>
        </p:nvSpPr>
        <p:spPr>
          <a:xfrm>
            <a:off x="6781800" y="2819400"/>
            <a:ext cx="2209800" cy="523220"/>
          </a:xfrm>
          <a:prstGeom prst="rect">
            <a:avLst/>
          </a:prstGeom>
          <a:noFill/>
        </p:spPr>
        <p:txBody>
          <a:bodyPr wrap="square" rtlCol="0">
            <a:spAutoFit/>
          </a:bodyPr>
          <a:lstStyle/>
          <a:p>
            <a:r>
              <a:rPr lang="en-US" sz="1400" b="1" dirty="0" smtClean="0">
                <a:latin typeface="+mn-lt"/>
              </a:rPr>
              <a:t>Local display – with Advanced diagnostics</a:t>
            </a:r>
            <a:endParaRPr lang="en-US" sz="1400" b="1" dirty="0">
              <a:latin typeface="+mn-lt"/>
            </a:endParaRPr>
          </a:p>
        </p:txBody>
      </p:sp>
      <p:pic>
        <p:nvPicPr>
          <p:cNvPr id="1028" name="Picture 4"/>
          <p:cNvPicPr>
            <a:picLocks noChangeAspect="1" noChangeArrowheads="1"/>
          </p:cNvPicPr>
          <p:nvPr/>
        </p:nvPicPr>
        <p:blipFill>
          <a:blip r:embed="rId6" cstate="print"/>
          <a:srcRect/>
          <a:stretch>
            <a:fillRect/>
          </a:stretch>
        </p:blipFill>
        <p:spPr bwMode="auto">
          <a:xfrm>
            <a:off x="5105400" y="4572000"/>
            <a:ext cx="2390775" cy="967504"/>
          </a:xfrm>
          <a:prstGeom prst="rect">
            <a:avLst/>
          </a:prstGeom>
          <a:noFill/>
          <a:ln w="9525">
            <a:noFill/>
            <a:miter lim="800000"/>
            <a:headEnd/>
            <a:tailEnd/>
          </a:ln>
        </p:spPr>
      </p:pic>
      <p:sp>
        <p:nvSpPr>
          <p:cNvPr id="15" name="TextBox 14"/>
          <p:cNvSpPr txBox="1"/>
          <p:nvPr/>
        </p:nvSpPr>
        <p:spPr>
          <a:xfrm>
            <a:off x="1828800" y="2590800"/>
            <a:ext cx="3429000" cy="553998"/>
          </a:xfrm>
          <a:prstGeom prst="rect">
            <a:avLst/>
          </a:prstGeom>
          <a:noFill/>
        </p:spPr>
        <p:txBody>
          <a:bodyPr wrap="square" rtlCol="0">
            <a:spAutoFit/>
          </a:bodyPr>
          <a:lstStyle/>
          <a:p>
            <a:r>
              <a:rPr lang="en-US" sz="1600" b="1" u="sng" dirty="0" smtClean="0">
                <a:latin typeface="+mn-lt"/>
              </a:rPr>
              <a:t>Communications Module (RPC2) </a:t>
            </a:r>
            <a:r>
              <a:rPr lang="en-US" sz="1400" b="1" dirty="0" smtClean="0">
                <a:latin typeface="+mn-lt"/>
              </a:rPr>
              <a:t>–  Broadly extended capabilities</a:t>
            </a:r>
            <a:endParaRPr lang="en-US" sz="1400" b="1" dirty="0">
              <a:latin typeface="+mn-lt"/>
            </a:endParaRPr>
          </a:p>
        </p:txBody>
      </p:sp>
      <p:pic>
        <p:nvPicPr>
          <p:cNvPr id="1026" name="Picture 2"/>
          <p:cNvPicPr>
            <a:picLocks noChangeAspect="1" noChangeArrowheads="1"/>
          </p:cNvPicPr>
          <p:nvPr/>
        </p:nvPicPr>
        <p:blipFill>
          <a:blip r:embed="rId7" cstate="print"/>
          <a:srcRect/>
          <a:stretch>
            <a:fillRect/>
          </a:stretch>
        </p:blipFill>
        <p:spPr bwMode="auto">
          <a:xfrm>
            <a:off x="5257800" y="1295400"/>
            <a:ext cx="1581150" cy="1257300"/>
          </a:xfrm>
          <a:prstGeom prst="rect">
            <a:avLst/>
          </a:prstGeom>
          <a:noFill/>
          <a:ln w="9525">
            <a:noFill/>
            <a:miter lim="800000"/>
            <a:headEnd/>
            <a:tailEnd/>
          </a:ln>
        </p:spPr>
      </p:pic>
      <p:pic>
        <p:nvPicPr>
          <p:cNvPr id="1032" name="Picture 8"/>
          <p:cNvPicPr>
            <a:picLocks noChangeAspect="1" noChangeArrowheads="1"/>
          </p:cNvPicPr>
          <p:nvPr/>
        </p:nvPicPr>
        <p:blipFill>
          <a:blip r:embed="rId8" cstate="print"/>
          <a:srcRect/>
          <a:stretch>
            <a:fillRect/>
          </a:stretch>
        </p:blipFill>
        <p:spPr bwMode="auto">
          <a:xfrm rot="20029104">
            <a:off x="-64669" y="3572455"/>
            <a:ext cx="9005157" cy="449135"/>
          </a:xfrm>
          <a:prstGeom prst="rect">
            <a:avLst/>
          </a:prstGeom>
          <a:noFill/>
          <a:ln w="9525">
            <a:noFill/>
            <a:miter lim="800000"/>
            <a:headEnd/>
            <a:tailEnd/>
          </a:ln>
        </p:spPr>
      </p:pic>
      <p:sp>
        <p:nvSpPr>
          <p:cNvPr id="16" name="TextBox 15"/>
          <p:cNvSpPr txBox="1"/>
          <p:nvPr/>
        </p:nvSpPr>
        <p:spPr>
          <a:xfrm>
            <a:off x="5334000" y="1828800"/>
            <a:ext cx="914400" cy="738664"/>
          </a:xfrm>
          <a:prstGeom prst="rect">
            <a:avLst/>
          </a:prstGeom>
          <a:noFill/>
        </p:spPr>
        <p:txBody>
          <a:bodyPr wrap="square" rtlCol="0">
            <a:spAutoFit/>
          </a:bodyPr>
          <a:lstStyle/>
          <a:p>
            <a:r>
              <a:rPr lang="en-US" sz="1400" b="1" dirty="0" smtClean="0">
                <a:latin typeface="+mn-lt"/>
              </a:rPr>
              <a:t>Locking outlets &amp; cords</a:t>
            </a:r>
            <a:endParaRPr lang="en-US" sz="1400" b="1" dirty="0">
              <a:latin typeface="+mn-lt"/>
            </a:endParaRPr>
          </a:p>
        </p:txBody>
      </p:sp>
    </p:spTree>
  </p:cSld>
  <p:clrMapOvr>
    <a:masterClrMapping/>
  </p:clrMapOvr>
  <p:transition>
    <p:split orient="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 8"/>
          <p:cNvGraphicFramePr/>
          <p:nvPr/>
        </p:nvGraphicFramePr>
        <p:xfrm>
          <a:off x="7199586" y="2301761"/>
          <a:ext cx="1912870" cy="30374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a:xfrm>
            <a:off x="584200" y="226247"/>
            <a:ext cx="8134350" cy="880241"/>
          </a:xfrm>
        </p:spPr>
        <p:txBody>
          <a:bodyPr/>
          <a:lstStyle/>
          <a:p>
            <a:r>
              <a:rPr lang="en-US" dirty="0" smtClean="0"/>
              <a:t>Market Trends &amp; Macro Level Data Center Challenges </a:t>
            </a:r>
            <a:endParaRPr lang="en-US" dirty="0"/>
          </a:p>
        </p:txBody>
      </p:sp>
      <p:sp>
        <p:nvSpPr>
          <p:cNvPr id="16" name="TextBox 15"/>
          <p:cNvSpPr txBox="1"/>
          <p:nvPr/>
        </p:nvSpPr>
        <p:spPr>
          <a:xfrm>
            <a:off x="7199586" y="5351390"/>
            <a:ext cx="1944414" cy="369332"/>
          </a:xfrm>
          <a:prstGeom prst="rect">
            <a:avLst/>
          </a:prstGeom>
          <a:noFill/>
        </p:spPr>
        <p:txBody>
          <a:bodyPr wrap="square" rtlCol="0">
            <a:spAutoFit/>
          </a:bodyPr>
          <a:lstStyle/>
          <a:p>
            <a:r>
              <a:rPr lang="en-US" sz="900" b="1" i="1" dirty="0" smtClean="0">
                <a:solidFill>
                  <a:srgbClr val="000000"/>
                </a:solidFill>
              </a:rPr>
              <a:t>Source: Data Center Users’ Group Survey </a:t>
            </a:r>
            <a:endParaRPr lang="en-US" sz="900" b="1" i="1" dirty="0">
              <a:solidFill>
                <a:srgbClr val="000000"/>
              </a:solidFill>
            </a:endParaRPr>
          </a:p>
        </p:txBody>
      </p:sp>
      <p:grpSp>
        <p:nvGrpSpPr>
          <p:cNvPr id="2" name="Group 61"/>
          <p:cNvGrpSpPr/>
          <p:nvPr/>
        </p:nvGrpSpPr>
        <p:grpSpPr>
          <a:xfrm>
            <a:off x="399394" y="1581122"/>
            <a:ext cx="5875283" cy="4683879"/>
            <a:chOff x="4214742" y="1876274"/>
            <a:chExt cx="5016162" cy="3966309"/>
          </a:xfrm>
        </p:grpSpPr>
        <p:sp>
          <p:nvSpPr>
            <p:cNvPr id="7" name="Line 47"/>
            <p:cNvSpPr>
              <a:spLocks noChangeShapeType="1"/>
            </p:cNvSpPr>
            <p:nvPr/>
          </p:nvSpPr>
          <p:spPr bwMode="auto">
            <a:xfrm flipV="1">
              <a:off x="6766432" y="2514163"/>
              <a:ext cx="0" cy="2411470"/>
            </a:xfrm>
            <a:prstGeom prst="line">
              <a:avLst/>
            </a:prstGeom>
            <a:noFill/>
            <a:ln w="12700">
              <a:solidFill>
                <a:srgbClr val="B2B2B2"/>
              </a:solidFill>
              <a:prstDash val="dash"/>
              <a:round/>
              <a:headEnd/>
              <a:tailEnd/>
            </a:ln>
            <a:effectLst/>
          </p:spPr>
          <p:txBody>
            <a:bodyPr>
              <a:prstTxWarp prst="textNoShape">
                <a:avLst/>
              </a:prstTxWarp>
            </a:bodyPr>
            <a:lstStyle/>
            <a:p>
              <a:endParaRPr lang="en-US" sz="1050" dirty="0"/>
            </a:p>
          </p:txBody>
        </p:sp>
        <p:sp>
          <p:nvSpPr>
            <p:cNvPr id="8" name="AutoShape 49"/>
            <p:cNvSpPr>
              <a:spLocks noChangeArrowheads="1"/>
            </p:cNvSpPr>
            <p:nvPr/>
          </p:nvSpPr>
          <p:spPr bwMode="auto">
            <a:xfrm rot="5400000">
              <a:off x="5471325" y="1940799"/>
              <a:ext cx="2490466" cy="3541018"/>
            </a:xfrm>
            <a:custGeom>
              <a:avLst/>
              <a:gdLst>
                <a:gd name="G0" fmla="+- 397 0 0"/>
                <a:gd name="G1" fmla="+- 21600 0 397"/>
                <a:gd name="G2" fmla="+- 21600 0 39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7" y="10800"/>
                  </a:moveTo>
                  <a:cubicBezTo>
                    <a:pt x="397" y="16545"/>
                    <a:pt x="5055" y="21203"/>
                    <a:pt x="10800" y="21203"/>
                  </a:cubicBezTo>
                  <a:cubicBezTo>
                    <a:pt x="16545" y="21203"/>
                    <a:pt x="21203" y="16545"/>
                    <a:pt x="21203" y="10800"/>
                  </a:cubicBezTo>
                  <a:cubicBezTo>
                    <a:pt x="21203" y="5055"/>
                    <a:pt x="16545" y="397"/>
                    <a:pt x="10800" y="397"/>
                  </a:cubicBezTo>
                  <a:cubicBezTo>
                    <a:pt x="5055" y="397"/>
                    <a:pt x="397" y="5055"/>
                    <a:pt x="397" y="10800"/>
                  </a:cubicBezTo>
                  <a:close/>
                </a:path>
              </a:pathLst>
            </a:custGeom>
            <a:gradFill flip="none" rotWithShape="1">
              <a:gsLst>
                <a:gs pos="9000">
                  <a:srgbClr val="B2B2B2">
                    <a:gamma/>
                    <a:tint val="0"/>
                    <a:invGamma/>
                  </a:srgbClr>
                </a:gs>
                <a:gs pos="42000">
                  <a:srgbClr val="1A7FB0"/>
                </a:gs>
                <a:gs pos="99000">
                  <a:srgbClr val="B2B2B2">
                    <a:gamma/>
                    <a:tint val="0"/>
                    <a:invGamma/>
                  </a:srgbClr>
                </a:gs>
                <a:gs pos="53000">
                  <a:srgbClr val="1A7FB0"/>
                </a:gs>
              </a:gsLst>
              <a:lin ang="19860000" scaled="0"/>
              <a:tileRect/>
            </a:gradFill>
            <a:ln w="9525">
              <a:noFill/>
              <a:round/>
              <a:headEnd/>
              <a:tailEnd/>
            </a:ln>
            <a:effectLst>
              <a:outerShdw blurRad="50800" dist="38100" dir="2700000" algn="tl" rotWithShape="0">
                <a:srgbClr val="000000">
                  <a:alpha val="43000"/>
                </a:srgbClr>
              </a:outerShdw>
            </a:effectLst>
          </p:spPr>
          <p:txBody>
            <a:bodyPr wrap="none" anchor="ctr">
              <a:prstTxWarp prst="textNoShape">
                <a:avLst/>
              </a:prstTxWarp>
            </a:bodyPr>
            <a:lstStyle/>
            <a:p>
              <a:endParaRPr lang="en-US" sz="1050" dirty="0"/>
            </a:p>
          </p:txBody>
        </p:sp>
        <p:sp>
          <p:nvSpPr>
            <p:cNvPr id="10" name="Line 46"/>
            <p:cNvSpPr>
              <a:spLocks noChangeShapeType="1"/>
            </p:cNvSpPr>
            <p:nvPr/>
          </p:nvSpPr>
          <p:spPr bwMode="auto">
            <a:xfrm>
              <a:off x="5794939" y="2899454"/>
              <a:ext cx="1962728" cy="1750091"/>
            </a:xfrm>
            <a:prstGeom prst="line">
              <a:avLst/>
            </a:prstGeom>
            <a:noFill/>
            <a:ln w="12700">
              <a:solidFill>
                <a:srgbClr val="B2B2B2"/>
              </a:solidFill>
              <a:prstDash val="dash"/>
              <a:round/>
              <a:headEnd/>
              <a:tailEnd/>
            </a:ln>
            <a:effectLst/>
          </p:spPr>
          <p:txBody>
            <a:bodyPr>
              <a:prstTxWarp prst="textNoShape">
                <a:avLst/>
              </a:prstTxWarp>
            </a:bodyPr>
            <a:lstStyle/>
            <a:p>
              <a:endParaRPr lang="en-US" sz="1050" dirty="0"/>
            </a:p>
          </p:txBody>
        </p:sp>
        <p:sp>
          <p:nvSpPr>
            <p:cNvPr id="11" name="Line 47"/>
            <p:cNvSpPr>
              <a:spLocks noChangeShapeType="1"/>
            </p:cNvSpPr>
            <p:nvPr/>
          </p:nvSpPr>
          <p:spPr bwMode="auto">
            <a:xfrm flipV="1">
              <a:off x="5794939" y="2644451"/>
              <a:ext cx="1750767" cy="2005095"/>
            </a:xfrm>
            <a:prstGeom prst="line">
              <a:avLst/>
            </a:prstGeom>
            <a:noFill/>
            <a:ln w="12700">
              <a:solidFill>
                <a:srgbClr val="B2B2B2"/>
              </a:solidFill>
              <a:prstDash val="dash"/>
              <a:round/>
              <a:headEnd/>
              <a:tailEnd/>
            </a:ln>
            <a:effectLst/>
          </p:spPr>
          <p:txBody>
            <a:bodyPr>
              <a:prstTxWarp prst="textNoShape">
                <a:avLst/>
              </a:prstTxWarp>
            </a:bodyPr>
            <a:lstStyle/>
            <a:p>
              <a:endParaRPr lang="en-US" sz="1050" dirty="0"/>
            </a:p>
          </p:txBody>
        </p:sp>
        <p:sp>
          <p:nvSpPr>
            <p:cNvPr id="12" name="Line 48"/>
            <p:cNvSpPr>
              <a:spLocks noChangeShapeType="1"/>
            </p:cNvSpPr>
            <p:nvPr/>
          </p:nvSpPr>
          <p:spPr bwMode="auto">
            <a:xfrm flipH="1">
              <a:off x="5419847" y="3744260"/>
              <a:ext cx="2543548" cy="0"/>
            </a:xfrm>
            <a:prstGeom prst="line">
              <a:avLst/>
            </a:prstGeom>
            <a:noFill/>
            <a:ln w="12700">
              <a:solidFill>
                <a:srgbClr val="B2B2B2"/>
              </a:solidFill>
              <a:prstDash val="dash"/>
              <a:round/>
              <a:headEnd/>
              <a:tailEnd/>
            </a:ln>
            <a:effectLst/>
          </p:spPr>
          <p:txBody>
            <a:bodyPr>
              <a:prstTxWarp prst="textNoShape">
                <a:avLst/>
              </a:prstTxWarp>
            </a:bodyPr>
            <a:lstStyle/>
            <a:p>
              <a:endParaRPr lang="en-US" sz="1050" dirty="0"/>
            </a:p>
          </p:txBody>
        </p:sp>
        <p:grpSp>
          <p:nvGrpSpPr>
            <p:cNvPr id="3" name="Group 193"/>
            <p:cNvGrpSpPr>
              <a:grpSpLocks/>
            </p:cNvGrpSpPr>
            <p:nvPr/>
          </p:nvGrpSpPr>
          <p:grpSpPr bwMode="auto">
            <a:xfrm>
              <a:off x="7464661" y="4355070"/>
              <a:ext cx="839537" cy="877124"/>
              <a:chOff x="3111" y="322"/>
              <a:chExt cx="546" cy="558"/>
            </a:xfrm>
          </p:grpSpPr>
          <p:sp>
            <p:nvSpPr>
              <p:cNvPr id="56" name="Oval 5"/>
              <p:cNvSpPr>
                <a:spLocks noChangeArrowheads="1"/>
              </p:cNvSpPr>
              <p:nvPr/>
            </p:nvSpPr>
            <p:spPr bwMode="gray">
              <a:xfrm>
                <a:off x="3111" y="322"/>
                <a:ext cx="546" cy="558"/>
              </a:xfrm>
              <a:prstGeom prst="ellipse">
                <a:avLst/>
              </a:prstGeom>
              <a:gradFill rotWithShape="1">
                <a:gsLst>
                  <a:gs pos="0">
                    <a:srgbClr val="DBDBDB"/>
                  </a:gs>
                  <a:gs pos="100000">
                    <a:srgbClr val="919191"/>
                  </a:gs>
                </a:gsLst>
                <a:path path="shape">
                  <a:fillToRect l="50000" t="50000" r="50000" b="50000"/>
                </a:path>
              </a:gradFill>
              <a:ln w="12700">
                <a:solidFill>
                  <a:srgbClr val="919191"/>
                </a:solidFill>
                <a:round/>
                <a:headEnd/>
                <a:tailEnd/>
              </a:ln>
              <a:effectLst/>
            </p:spPr>
            <p:txBody>
              <a:bodyPr wrap="none" lIns="90000" tIns="90000" rIns="72000" bIns="90000" anchor="ctr">
                <a:prstTxWarp prst="textNoShape">
                  <a:avLst/>
                </a:prstTxWarp>
              </a:bodyPr>
              <a:lstStyle/>
              <a:p>
                <a:pPr algn="ctr" eaLnBrk="0" hangingPunct="0"/>
                <a:endParaRPr sz="1050" noProof="1"/>
              </a:p>
            </p:txBody>
          </p:sp>
          <p:sp>
            <p:nvSpPr>
              <p:cNvPr id="57" name="Freeform 6"/>
              <p:cNvSpPr>
                <a:spLocks/>
              </p:cNvSpPr>
              <p:nvPr/>
            </p:nvSpPr>
            <p:spPr bwMode="gray">
              <a:xfrm>
                <a:off x="3118" y="566"/>
                <a:ext cx="532" cy="308"/>
              </a:xfrm>
              <a:custGeom>
                <a:avLst/>
                <a:gdLst>
                  <a:gd name="T0" fmla="*/ 2147483647 w 412"/>
                  <a:gd name="T1" fmla="*/ 2147483647 h 234"/>
                  <a:gd name="T2" fmla="*/ 27018714 w 412"/>
                  <a:gd name="T3" fmla="*/ 0 h 234"/>
                  <a:gd name="T4" fmla="*/ 0 w 412"/>
                  <a:gd name="T5" fmla="*/ 727246090 h 234"/>
                  <a:gd name="T6" fmla="*/ 2147483647 w 412"/>
                  <a:gd name="T7" fmla="*/ 2147483647 h 234"/>
                  <a:gd name="T8" fmla="*/ 2147483647 w 412"/>
                  <a:gd name="T9" fmla="*/ 727246090 h 234"/>
                  <a:gd name="T10" fmla="*/ 2147483647 w 412"/>
                  <a:gd name="T11" fmla="*/ 0 h 234"/>
                  <a:gd name="T12" fmla="*/ 2147483647 w 412"/>
                  <a:gd name="T13" fmla="*/ 2147483647 h 234"/>
                  <a:gd name="T14" fmla="*/ 0 60000 65536"/>
                  <a:gd name="T15" fmla="*/ 0 60000 65536"/>
                  <a:gd name="T16" fmla="*/ 0 60000 65536"/>
                  <a:gd name="T17" fmla="*/ 0 60000 65536"/>
                  <a:gd name="T18" fmla="*/ 0 60000 65536"/>
                  <a:gd name="T19" fmla="*/ 0 60000 65536"/>
                  <a:gd name="T20" fmla="*/ 0 60000 65536"/>
                  <a:gd name="T21" fmla="*/ 0 w 412"/>
                  <a:gd name="T22" fmla="*/ 0 h 234"/>
                  <a:gd name="T23" fmla="*/ 412 w 412"/>
                  <a:gd name="T24" fmla="*/ 234 h 2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 h="234">
                    <a:moveTo>
                      <a:pt x="206" y="179"/>
                    </a:moveTo>
                    <a:cubicBezTo>
                      <a:pt x="101" y="179"/>
                      <a:pt x="15" y="101"/>
                      <a:pt x="1" y="0"/>
                    </a:cubicBezTo>
                    <a:cubicBezTo>
                      <a:pt x="0" y="9"/>
                      <a:pt x="0" y="18"/>
                      <a:pt x="0" y="27"/>
                    </a:cubicBezTo>
                    <a:cubicBezTo>
                      <a:pt x="0" y="141"/>
                      <a:pt x="92" y="234"/>
                      <a:pt x="206" y="234"/>
                    </a:cubicBezTo>
                    <a:cubicBezTo>
                      <a:pt x="320" y="234"/>
                      <a:pt x="412" y="141"/>
                      <a:pt x="412" y="27"/>
                    </a:cubicBezTo>
                    <a:cubicBezTo>
                      <a:pt x="412" y="18"/>
                      <a:pt x="411" y="9"/>
                      <a:pt x="410" y="0"/>
                    </a:cubicBezTo>
                    <a:cubicBezTo>
                      <a:pt x="397" y="101"/>
                      <a:pt x="310" y="179"/>
                      <a:pt x="206" y="179"/>
                    </a:cubicBezTo>
                    <a:close/>
                  </a:path>
                </a:pathLst>
              </a:custGeom>
              <a:gradFill rotWithShape="1">
                <a:gsLst>
                  <a:gs pos="0">
                    <a:srgbClr val="7D7D7D"/>
                  </a:gs>
                  <a:gs pos="100000">
                    <a:srgbClr val="919191"/>
                  </a:gs>
                </a:gsLst>
                <a:lin ang="0" scaled="1"/>
              </a:gradFill>
              <a:ln w="9525">
                <a:noFill/>
                <a:round/>
                <a:headEnd/>
                <a:tailEnd/>
              </a:ln>
              <a:effectLst/>
            </p:spPr>
            <p:txBody>
              <a:bodyPr>
                <a:prstTxWarp prst="textNoShape">
                  <a:avLst/>
                </a:prstTxWarp>
              </a:bodyPr>
              <a:lstStyle/>
              <a:p>
                <a:pPr algn="ctr" eaLnBrk="0" hangingPunct="0"/>
                <a:endParaRPr lang="en-US" sz="1050" dirty="0"/>
              </a:p>
            </p:txBody>
          </p:sp>
          <p:pic>
            <p:nvPicPr>
              <p:cNvPr id="58" name="Picture 7"/>
              <p:cNvPicPr>
                <a:picLocks noChangeAspect="1" noChangeArrowheads="1"/>
              </p:cNvPicPr>
              <p:nvPr/>
            </p:nvPicPr>
            <p:blipFill>
              <a:blip r:embed="rId8" cstate="print"/>
              <a:srcRect/>
              <a:stretch>
                <a:fillRect/>
              </a:stretch>
            </p:blipFill>
            <p:spPr bwMode="gray">
              <a:xfrm>
                <a:off x="3215" y="334"/>
                <a:ext cx="340" cy="201"/>
              </a:xfrm>
              <a:prstGeom prst="rect">
                <a:avLst/>
              </a:prstGeom>
              <a:noFill/>
              <a:ln w="9525">
                <a:noFill/>
                <a:miter lim="800000"/>
                <a:headEnd/>
                <a:tailEnd/>
              </a:ln>
            </p:spPr>
          </p:pic>
        </p:grpSp>
        <p:grpSp>
          <p:nvGrpSpPr>
            <p:cNvPr id="4" name="Group 201"/>
            <p:cNvGrpSpPr>
              <a:grpSpLocks/>
            </p:cNvGrpSpPr>
            <p:nvPr/>
          </p:nvGrpSpPr>
          <p:grpSpPr bwMode="auto">
            <a:xfrm>
              <a:off x="5225549" y="4346019"/>
              <a:ext cx="839537" cy="877124"/>
              <a:chOff x="3111" y="322"/>
              <a:chExt cx="546" cy="558"/>
            </a:xfrm>
          </p:grpSpPr>
          <p:sp>
            <p:nvSpPr>
              <p:cNvPr id="53" name="Oval 5"/>
              <p:cNvSpPr>
                <a:spLocks noChangeArrowheads="1"/>
              </p:cNvSpPr>
              <p:nvPr/>
            </p:nvSpPr>
            <p:spPr bwMode="gray">
              <a:xfrm>
                <a:off x="3111" y="322"/>
                <a:ext cx="546" cy="558"/>
              </a:xfrm>
              <a:prstGeom prst="ellipse">
                <a:avLst/>
              </a:prstGeom>
              <a:gradFill rotWithShape="1">
                <a:gsLst>
                  <a:gs pos="0">
                    <a:srgbClr val="DBDBDB"/>
                  </a:gs>
                  <a:gs pos="100000">
                    <a:srgbClr val="919191"/>
                  </a:gs>
                </a:gsLst>
                <a:path path="shape">
                  <a:fillToRect l="50000" t="50000" r="50000" b="50000"/>
                </a:path>
              </a:gradFill>
              <a:ln w="12700">
                <a:solidFill>
                  <a:srgbClr val="919191"/>
                </a:solidFill>
                <a:round/>
                <a:headEnd/>
                <a:tailEnd/>
              </a:ln>
              <a:effectLst/>
            </p:spPr>
            <p:txBody>
              <a:bodyPr wrap="none" lIns="90000" tIns="90000" rIns="72000" bIns="90000" anchor="ctr">
                <a:prstTxWarp prst="textNoShape">
                  <a:avLst/>
                </a:prstTxWarp>
              </a:bodyPr>
              <a:lstStyle/>
              <a:p>
                <a:pPr algn="ctr" eaLnBrk="0" hangingPunct="0"/>
                <a:endParaRPr sz="1050" noProof="1"/>
              </a:p>
            </p:txBody>
          </p:sp>
          <p:sp>
            <p:nvSpPr>
              <p:cNvPr id="54" name="Freeform 6"/>
              <p:cNvSpPr>
                <a:spLocks/>
              </p:cNvSpPr>
              <p:nvPr/>
            </p:nvSpPr>
            <p:spPr bwMode="gray">
              <a:xfrm>
                <a:off x="3118" y="566"/>
                <a:ext cx="532" cy="308"/>
              </a:xfrm>
              <a:custGeom>
                <a:avLst/>
                <a:gdLst>
                  <a:gd name="T0" fmla="*/ 2147483647 w 412"/>
                  <a:gd name="T1" fmla="*/ 2147483647 h 234"/>
                  <a:gd name="T2" fmla="*/ 27018714 w 412"/>
                  <a:gd name="T3" fmla="*/ 0 h 234"/>
                  <a:gd name="T4" fmla="*/ 0 w 412"/>
                  <a:gd name="T5" fmla="*/ 727246090 h 234"/>
                  <a:gd name="T6" fmla="*/ 2147483647 w 412"/>
                  <a:gd name="T7" fmla="*/ 2147483647 h 234"/>
                  <a:gd name="T8" fmla="*/ 2147483647 w 412"/>
                  <a:gd name="T9" fmla="*/ 727246090 h 234"/>
                  <a:gd name="T10" fmla="*/ 2147483647 w 412"/>
                  <a:gd name="T11" fmla="*/ 0 h 234"/>
                  <a:gd name="T12" fmla="*/ 2147483647 w 412"/>
                  <a:gd name="T13" fmla="*/ 2147483647 h 234"/>
                  <a:gd name="T14" fmla="*/ 0 60000 65536"/>
                  <a:gd name="T15" fmla="*/ 0 60000 65536"/>
                  <a:gd name="T16" fmla="*/ 0 60000 65536"/>
                  <a:gd name="T17" fmla="*/ 0 60000 65536"/>
                  <a:gd name="T18" fmla="*/ 0 60000 65536"/>
                  <a:gd name="T19" fmla="*/ 0 60000 65536"/>
                  <a:gd name="T20" fmla="*/ 0 60000 65536"/>
                  <a:gd name="T21" fmla="*/ 0 w 412"/>
                  <a:gd name="T22" fmla="*/ 0 h 234"/>
                  <a:gd name="T23" fmla="*/ 412 w 412"/>
                  <a:gd name="T24" fmla="*/ 234 h 2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 h="234">
                    <a:moveTo>
                      <a:pt x="206" y="179"/>
                    </a:moveTo>
                    <a:cubicBezTo>
                      <a:pt x="101" y="179"/>
                      <a:pt x="15" y="101"/>
                      <a:pt x="1" y="0"/>
                    </a:cubicBezTo>
                    <a:cubicBezTo>
                      <a:pt x="0" y="9"/>
                      <a:pt x="0" y="18"/>
                      <a:pt x="0" y="27"/>
                    </a:cubicBezTo>
                    <a:cubicBezTo>
                      <a:pt x="0" y="141"/>
                      <a:pt x="92" y="234"/>
                      <a:pt x="206" y="234"/>
                    </a:cubicBezTo>
                    <a:cubicBezTo>
                      <a:pt x="320" y="234"/>
                      <a:pt x="412" y="141"/>
                      <a:pt x="412" y="27"/>
                    </a:cubicBezTo>
                    <a:cubicBezTo>
                      <a:pt x="412" y="18"/>
                      <a:pt x="411" y="9"/>
                      <a:pt x="410" y="0"/>
                    </a:cubicBezTo>
                    <a:cubicBezTo>
                      <a:pt x="397" y="101"/>
                      <a:pt x="310" y="179"/>
                      <a:pt x="206" y="179"/>
                    </a:cubicBezTo>
                    <a:close/>
                  </a:path>
                </a:pathLst>
              </a:custGeom>
              <a:gradFill rotWithShape="1">
                <a:gsLst>
                  <a:gs pos="0">
                    <a:srgbClr val="7D7D7D"/>
                  </a:gs>
                  <a:gs pos="100000">
                    <a:srgbClr val="919191"/>
                  </a:gs>
                </a:gsLst>
                <a:lin ang="0" scaled="1"/>
              </a:gradFill>
              <a:ln w="9525">
                <a:noFill/>
                <a:round/>
                <a:headEnd/>
                <a:tailEnd/>
              </a:ln>
              <a:effectLst/>
            </p:spPr>
            <p:txBody>
              <a:bodyPr>
                <a:prstTxWarp prst="textNoShape">
                  <a:avLst/>
                </a:prstTxWarp>
              </a:bodyPr>
              <a:lstStyle/>
              <a:p>
                <a:pPr algn="ctr" eaLnBrk="0" hangingPunct="0"/>
                <a:endParaRPr lang="en-US" sz="1050" dirty="0"/>
              </a:p>
            </p:txBody>
          </p:sp>
          <p:pic>
            <p:nvPicPr>
              <p:cNvPr id="55" name="Picture 7"/>
              <p:cNvPicPr>
                <a:picLocks noChangeAspect="1" noChangeArrowheads="1"/>
              </p:cNvPicPr>
              <p:nvPr/>
            </p:nvPicPr>
            <p:blipFill>
              <a:blip r:embed="rId8" cstate="print"/>
              <a:srcRect/>
              <a:stretch>
                <a:fillRect/>
              </a:stretch>
            </p:blipFill>
            <p:spPr bwMode="gray">
              <a:xfrm>
                <a:off x="3215" y="334"/>
                <a:ext cx="340" cy="201"/>
              </a:xfrm>
              <a:prstGeom prst="rect">
                <a:avLst/>
              </a:prstGeom>
              <a:noFill/>
              <a:ln w="9525">
                <a:noFill/>
                <a:miter lim="800000"/>
                <a:headEnd/>
                <a:tailEnd/>
              </a:ln>
            </p:spPr>
          </p:pic>
        </p:grpSp>
        <p:grpSp>
          <p:nvGrpSpPr>
            <p:cNvPr id="6" name="Group 213"/>
            <p:cNvGrpSpPr>
              <a:grpSpLocks/>
            </p:cNvGrpSpPr>
            <p:nvPr/>
          </p:nvGrpSpPr>
          <p:grpSpPr bwMode="auto">
            <a:xfrm>
              <a:off x="8004615" y="3338176"/>
              <a:ext cx="839537" cy="877124"/>
              <a:chOff x="3111" y="322"/>
              <a:chExt cx="546" cy="558"/>
            </a:xfrm>
          </p:grpSpPr>
          <p:sp>
            <p:nvSpPr>
              <p:cNvPr id="50" name="Oval 5"/>
              <p:cNvSpPr>
                <a:spLocks noChangeArrowheads="1"/>
              </p:cNvSpPr>
              <p:nvPr/>
            </p:nvSpPr>
            <p:spPr bwMode="gray">
              <a:xfrm>
                <a:off x="3111" y="322"/>
                <a:ext cx="546" cy="558"/>
              </a:xfrm>
              <a:prstGeom prst="ellipse">
                <a:avLst/>
              </a:prstGeom>
              <a:gradFill rotWithShape="1">
                <a:gsLst>
                  <a:gs pos="0">
                    <a:srgbClr val="DBDBDB"/>
                  </a:gs>
                  <a:gs pos="100000">
                    <a:srgbClr val="919191"/>
                  </a:gs>
                </a:gsLst>
                <a:path path="shape">
                  <a:fillToRect l="50000" t="50000" r="50000" b="50000"/>
                </a:path>
              </a:gradFill>
              <a:ln w="12700">
                <a:solidFill>
                  <a:srgbClr val="919191"/>
                </a:solidFill>
                <a:round/>
                <a:headEnd/>
                <a:tailEnd/>
              </a:ln>
              <a:effectLst/>
            </p:spPr>
            <p:txBody>
              <a:bodyPr wrap="none" lIns="90000" tIns="90000" rIns="72000" bIns="90000" anchor="ctr">
                <a:prstTxWarp prst="textNoShape">
                  <a:avLst/>
                </a:prstTxWarp>
              </a:bodyPr>
              <a:lstStyle/>
              <a:p>
                <a:pPr algn="ctr" eaLnBrk="0" hangingPunct="0"/>
                <a:endParaRPr sz="1050" noProof="1"/>
              </a:p>
            </p:txBody>
          </p:sp>
          <p:sp>
            <p:nvSpPr>
              <p:cNvPr id="51" name="Freeform 6"/>
              <p:cNvSpPr>
                <a:spLocks/>
              </p:cNvSpPr>
              <p:nvPr/>
            </p:nvSpPr>
            <p:spPr bwMode="gray">
              <a:xfrm>
                <a:off x="3118" y="566"/>
                <a:ext cx="532" cy="308"/>
              </a:xfrm>
              <a:custGeom>
                <a:avLst/>
                <a:gdLst>
                  <a:gd name="T0" fmla="*/ 2147483647 w 412"/>
                  <a:gd name="T1" fmla="*/ 2147483647 h 234"/>
                  <a:gd name="T2" fmla="*/ 27018714 w 412"/>
                  <a:gd name="T3" fmla="*/ 0 h 234"/>
                  <a:gd name="T4" fmla="*/ 0 w 412"/>
                  <a:gd name="T5" fmla="*/ 727246090 h 234"/>
                  <a:gd name="T6" fmla="*/ 2147483647 w 412"/>
                  <a:gd name="T7" fmla="*/ 2147483647 h 234"/>
                  <a:gd name="T8" fmla="*/ 2147483647 w 412"/>
                  <a:gd name="T9" fmla="*/ 727246090 h 234"/>
                  <a:gd name="T10" fmla="*/ 2147483647 w 412"/>
                  <a:gd name="T11" fmla="*/ 0 h 234"/>
                  <a:gd name="T12" fmla="*/ 2147483647 w 412"/>
                  <a:gd name="T13" fmla="*/ 2147483647 h 234"/>
                  <a:gd name="T14" fmla="*/ 0 60000 65536"/>
                  <a:gd name="T15" fmla="*/ 0 60000 65536"/>
                  <a:gd name="T16" fmla="*/ 0 60000 65536"/>
                  <a:gd name="T17" fmla="*/ 0 60000 65536"/>
                  <a:gd name="T18" fmla="*/ 0 60000 65536"/>
                  <a:gd name="T19" fmla="*/ 0 60000 65536"/>
                  <a:gd name="T20" fmla="*/ 0 60000 65536"/>
                  <a:gd name="T21" fmla="*/ 0 w 412"/>
                  <a:gd name="T22" fmla="*/ 0 h 234"/>
                  <a:gd name="T23" fmla="*/ 412 w 412"/>
                  <a:gd name="T24" fmla="*/ 234 h 2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 h="234">
                    <a:moveTo>
                      <a:pt x="206" y="179"/>
                    </a:moveTo>
                    <a:cubicBezTo>
                      <a:pt x="101" y="179"/>
                      <a:pt x="15" y="101"/>
                      <a:pt x="1" y="0"/>
                    </a:cubicBezTo>
                    <a:cubicBezTo>
                      <a:pt x="0" y="9"/>
                      <a:pt x="0" y="18"/>
                      <a:pt x="0" y="27"/>
                    </a:cubicBezTo>
                    <a:cubicBezTo>
                      <a:pt x="0" y="141"/>
                      <a:pt x="92" y="234"/>
                      <a:pt x="206" y="234"/>
                    </a:cubicBezTo>
                    <a:cubicBezTo>
                      <a:pt x="320" y="234"/>
                      <a:pt x="412" y="141"/>
                      <a:pt x="412" y="27"/>
                    </a:cubicBezTo>
                    <a:cubicBezTo>
                      <a:pt x="412" y="18"/>
                      <a:pt x="411" y="9"/>
                      <a:pt x="410" y="0"/>
                    </a:cubicBezTo>
                    <a:cubicBezTo>
                      <a:pt x="397" y="101"/>
                      <a:pt x="310" y="179"/>
                      <a:pt x="206" y="179"/>
                    </a:cubicBezTo>
                    <a:close/>
                  </a:path>
                </a:pathLst>
              </a:custGeom>
              <a:gradFill rotWithShape="1">
                <a:gsLst>
                  <a:gs pos="0">
                    <a:srgbClr val="7D7D7D"/>
                  </a:gs>
                  <a:gs pos="100000">
                    <a:srgbClr val="919191"/>
                  </a:gs>
                </a:gsLst>
                <a:lin ang="0" scaled="1"/>
              </a:gradFill>
              <a:ln w="9525">
                <a:noFill/>
                <a:round/>
                <a:headEnd/>
                <a:tailEnd/>
              </a:ln>
              <a:effectLst/>
            </p:spPr>
            <p:txBody>
              <a:bodyPr>
                <a:prstTxWarp prst="textNoShape">
                  <a:avLst/>
                </a:prstTxWarp>
              </a:bodyPr>
              <a:lstStyle/>
              <a:p>
                <a:pPr algn="ctr" eaLnBrk="0" hangingPunct="0"/>
                <a:endParaRPr lang="en-US" sz="1050" dirty="0"/>
              </a:p>
            </p:txBody>
          </p:sp>
          <p:pic>
            <p:nvPicPr>
              <p:cNvPr id="52" name="Picture 7"/>
              <p:cNvPicPr>
                <a:picLocks noChangeAspect="1" noChangeArrowheads="1"/>
              </p:cNvPicPr>
              <p:nvPr/>
            </p:nvPicPr>
            <p:blipFill>
              <a:blip r:embed="rId8" cstate="print"/>
              <a:srcRect/>
              <a:stretch>
                <a:fillRect/>
              </a:stretch>
            </p:blipFill>
            <p:spPr bwMode="gray">
              <a:xfrm>
                <a:off x="3215" y="334"/>
                <a:ext cx="340" cy="201"/>
              </a:xfrm>
              <a:prstGeom prst="rect">
                <a:avLst/>
              </a:prstGeom>
              <a:noFill/>
              <a:ln w="9525">
                <a:noFill/>
                <a:miter lim="800000"/>
                <a:headEnd/>
                <a:tailEnd/>
              </a:ln>
            </p:spPr>
          </p:pic>
        </p:grpSp>
        <p:grpSp>
          <p:nvGrpSpPr>
            <p:cNvPr id="13" name="Group 217"/>
            <p:cNvGrpSpPr>
              <a:grpSpLocks/>
            </p:cNvGrpSpPr>
            <p:nvPr/>
          </p:nvGrpSpPr>
          <p:grpSpPr bwMode="auto">
            <a:xfrm>
              <a:off x="6334195" y="1876274"/>
              <a:ext cx="831225" cy="877141"/>
              <a:chOff x="3111" y="322"/>
              <a:chExt cx="546" cy="558"/>
            </a:xfrm>
          </p:grpSpPr>
          <p:sp>
            <p:nvSpPr>
              <p:cNvPr id="47" name="Oval 5"/>
              <p:cNvSpPr>
                <a:spLocks noChangeArrowheads="1"/>
              </p:cNvSpPr>
              <p:nvPr/>
            </p:nvSpPr>
            <p:spPr bwMode="gray">
              <a:xfrm>
                <a:off x="3111" y="322"/>
                <a:ext cx="546" cy="558"/>
              </a:xfrm>
              <a:prstGeom prst="ellipse">
                <a:avLst/>
              </a:prstGeom>
              <a:gradFill rotWithShape="1">
                <a:gsLst>
                  <a:gs pos="0">
                    <a:srgbClr val="DBDBDB"/>
                  </a:gs>
                  <a:gs pos="100000">
                    <a:srgbClr val="919191"/>
                  </a:gs>
                </a:gsLst>
                <a:path path="shape">
                  <a:fillToRect l="50000" t="50000" r="50000" b="50000"/>
                </a:path>
              </a:gradFill>
              <a:ln w="12700">
                <a:solidFill>
                  <a:srgbClr val="919191"/>
                </a:solidFill>
                <a:round/>
                <a:headEnd/>
                <a:tailEnd/>
              </a:ln>
              <a:effectLst/>
            </p:spPr>
            <p:txBody>
              <a:bodyPr wrap="none" lIns="90000" tIns="90000" rIns="72000" bIns="90000" anchor="ctr">
                <a:prstTxWarp prst="textNoShape">
                  <a:avLst/>
                </a:prstTxWarp>
              </a:bodyPr>
              <a:lstStyle/>
              <a:p>
                <a:pPr algn="ctr" eaLnBrk="0" hangingPunct="0"/>
                <a:endParaRPr sz="1050" noProof="1"/>
              </a:p>
            </p:txBody>
          </p:sp>
          <p:sp>
            <p:nvSpPr>
              <p:cNvPr id="48" name="Freeform 6"/>
              <p:cNvSpPr>
                <a:spLocks/>
              </p:cNvSpPr>
              <p:nvPr/>
            </p:nvSpPr>
            <p:spPr bwMode="gray">
              <a:xfrm>
                <a:off x="3118" y="566"/>
                <a:ext cx="532" cy="308"/>
              </a:xfrm>
              <a:custGeom>
                <a:avLst/>
                <a:gdLst>
                  <a:gd name="T0" fmla="*/ 2147483647 w 412"/>
                  <a:gd name="T1" fmla="*/ 2147483647 h 234"/>
                  <a:gd name="T2" fmla="*/ 27018714 w 412"/>
                  <a:gd name="T3" fmla="*/ 0 h 234"/>
                  <a:gd name="T4" fmla="*/ 0 w 412"/>
                  <a:gd name="T5" fmla="*/ 727246090 h 234"/>
                  <a:gd name="T6" fmla="*/ 2147483647 w 412"/>
                  <a:gd name="T7" fmla="*/ 2147483647 h 234"/>
                  <a:gd name="T8" fmla="*/ 2147483647 w 412"/>
                  <a:gd name="T9" fmla="*/ 727246090 h 234"/>
                  <a:gd name="T10" fmla="*/ 2147483647 w 412"/>
                  <a:gd name="T11" fmla="*/ 0 h 234"/>
                  <a:gd name="T12" fmla="*/ 2147483647 w 412"/>
                  <a:gd name="T13" fmla="*/ 2147483647 h 234"/>
                  <a:gd name="T14" fmla="*/ 0 60000 65536"/>
                  <a:gd name="T15" fmla="*/ 0 60000 65536"/>
                  <a:gd name="T16" fmla="*/ 0 60000 65536"/>
                  <a:gd name="T17" fmla="*/ 0 60000 65536"/>
                  <a:gd name="T18" fmla="*/ 0 60000 65536"/>
                  <a:gd name="T19" fmla="*/ 0 60000 65536"/>
                  <a:gd name="T20" fmla="*/ 0 60000 65536"/>
                  <a:gd name="T21" fmla="*/ 0 w 412"/>
                  <a:gd name="T22" fmla="*/ 0 h 234"/>
                  <a:gd name="T23" fmla="*/ 412 w 412"/>
                  <a:gd name="T24" fmla="*/ 234 h 2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 h="234">
                    <a:moveTo>
                      <a:pt x="206" y="179"/>
                    </a:moveTo>
                    <a:cubicBezTo>
                      <a:pt x="101" y="179"/>
                      <a:pt x="15" y="101"/>
                      <a:pt x="1" y="0"/>
                    </a:cubicBezTo>
                    <a:cubicBezTo>
                      <a:pt x="0" y="9"/>
                      <a:pt x="0" y="18"/>
                      <a:pt x="0" y="27"/>
                    </a:cubicBezTo>
                    <a:cubicBezTo>
                      <a:pt x="0" y="141"/>
                      <a:pt x="92" y="234"/>
                      <a:pt x="206" y="234"/>
                    </a:cubicBezTo>
                    <a:cubicBezTo>
                      <a:pt x="320" y="234"/>
                      <a:pt x="412" y="141"/>
                      <a:pt x="412" y="27"/>
                    </a:cubicBezTo>
                    <a:cubicBezTo>
                      <a:pt x="412" y="18"/>
                      <a:pt x="411" y="9"/>
                      <a:pt x="410" y="0"/>
                    </a:cubicBezTo>
                    <a:cubicBezTo>
                      <a:pt x="397" y="101"/>
                      <a:pt x="310" y="179"/>
                      <a:pt x="206" y="179"/>
                    </a:cubicBezTo>
                    <a:close/>
                  </a:path>
                </a:pathLst>
              </a:custGeom>
              <a:gradFill rotWithShape="1">
                <a:gsLst>
                  <a:gs pos="0">
                    <a:srgbClr val="7D7D7D"/>
                  </a:gs>
                  <a:gs pos="100000">
                    <a:srgbClr val="919191"/>
                  </a:gs>
                </a:gsLst>
                <a:lin ang="0" scaled="1"/>
              </a:gradFill>
              <a:ln w="9525">
                <a:noFill/>
                <a:round/>
                <a:headEnd/>
                <a:tailEnd/>
              </a:ln>
              <a:effectLst/>
            </p:spPr>
            <p:txBody>
              <a:bodyPr>
                <a:prstTxWarp prst="textNoShape">
                  <a:avLst/>
                </a:prstTxWarp>
              </a:bodyPr>
              <a:lstStyle/>
              <a:p>
                <a:pPr algn="ctr" eaLnBrk="0" hangingPunct="0"/>
                <a:endParaRPr lang="en-US" sz="1050" dirty="0"/>
              </a:p>
            </p:txBody>
          </p:sp>
          <p:pic>
            <p:nvPicPr>
              <p:cNvPr id="49" name="Picture 7"/>
              <p:cNvPicPr>
                <a:picLocks noChangeAspect="1" noChangeArrowheads="1"/>
              </p:cNvPicPr>
              <p:nvPr/>
            </p:nvPicPr>
            <p:blipFill>
              <a:blip r:embed="rId9" cstate="print"/>
              <a:srcRect/>
              <a:stretch>
                <a:fillRect/>
              </a:stretch>
            </p:blipFill>
            <p:spPr bwMode="gray">
              <a:xfrm>
                <a:off x="3215" y="334"/>
                <a:ext cx="340" cy="201"/>
              </a:xfrm>
              <a:prstGeom prst="rect">
                <a:avLst/>
              </a:prstGeom>
              <a:noFill/>
              <a:ln w="9525">
                <a:noFill/>
                <a:miter lim="800000"/>
                <a:headEnd/>
                <a:tailEnd/>
              </a:ln>
            </p:spPr>
          </p:pic>
        </p:grpSp>
        <p:grpSp>
          <p:nvGrpSpPr>
            <p:cNvPr id="14" name="Group 221"/>
            <p:cNvGrpSpPr>
              <a:grpSpLocks/>
            </p:cNvGrpSpPr>
            <p:nvPr/>
          </p:nvGrpSpPr>
          <p:grpSpPr bwMode="auto">
            <a:xfrm>
              <a:off x="5271266" y="2363566"/>
              <a:ext cx="839537" cy="877124"/>
              <a:chOff x="3111" y="322"/>
              <a:chExt cx="546" cy="558"/>
            </a:xfrm>
          </p:grpSpPr>
          <p:sp>
            <p:nvSpPr>
              <p:cNvPr id="44" name="Oval 5"/>
              <p:cNvSpPr>
                <a:spLocks noChangeArrowheads="1"/>
              </p:cNvSpPr>
              <p:nvPr/>
            </p:nvSpPr>
            <p:spPr bwMode="gray">
              <a:xfrm>
                <a:off x="3111" y="322"/>
                <a:ext cx="546" cy="558"/>
              </a:xfrm>
              <a:prstGeom prst="ellipse">
                <a:avLst/>
              </a:prstGeom>
              <a:gradFill rotWithShape="1">
                <a:gsLst>
                  <a:gs pos="0">
                    <a:srgbClr val="DBDBDB"/>
                  </a:gs>
                  <a:gs pos="100000">
                    <a:srgbClr val="919191"/>
                  </a:gs>
                </a:gsLst>
                <a:path path="shape">
                  <a:fillToRect l="50000" t="50000" r="50000" b="50000"/>
                </a:path>
              </a:gradFill>
              <a:ln w="12700">
                <a:solidFill>
                  <a:srgbClr val="919191"/>
                </a:solidFill>
                <a:round/>
                <a:headEnd/>
                <a:tailEnd/>
              </a:ln>
              <a:effectLst/>
            </p:spPr>
            <p:txBody>
              <a:bodyPr wrap="none" lIns="90000" tIns="90000" rIns="72000" bIns="90000" anchor="ctr">
                <a:prstTxWarp prst="textNoShape">
                  <a:avLst/>
                </a:prstTxWarp>
              </a:bodyPr>
              <a:lstStyle/>
              <a:p>
                <a:pPr algn="ctr" eaLnBrk="0" hangingPunct="0"/>
                <a:endParaRPr sz="1050" noProof="1"/>
              </a:p>
            </p:txBody>
          </p:sp>
          <p:sp>
            <p:nvSpPr>
              <p:cNvPr id="45" name="Freeform 6"/>
              <p:cNvSpPr>
                <a:spLocks/>
              </p:cNvSpPr>
              <p:nvPr/>
            </p:nvSpPr>
            <p:spPr bwMode="gray">
              <a:xfrm>
                <a:off x="3118" y="566"/>
                <a:ext cx="532" cy="308"/>
              </a:xfrm>
              <a:custGeom>
                <a:avLst/>
                <a:gdLst>
                  <a:gd name="T0" fmla="*/ 2147483647 w 412"/>
                  <a:gd name="T1" fmla="*/ 2147483647 h 234"/>
                  <a:gd name="T2" fmla="*/ 27018714 w 412"/>
                  <a:gd name="T3" fmla="*/ 0 h 234"/>
                  <a:gd name="T4" fmla="*/ 0 w 412"/>
                  <a:gd name="T5" fmla="*/ 727246090 h 234"/>
                  <a:gd name="T6" fmla="*/ 2147483647 w 412"/>
                  <a:gd name="T7" fmla="*/ 2147483647 h 234"/>
                  <a:gd name="T8" fmla="*/ 2147483647 w 412"/>
                  <a:gd name="T9" fmla="*/ 727246090 h 234"/>
                  <a:gd name="T10" fmla="*/ 2147483647 w 412"/>
                  <a:gd name="T11" fmla="*/ 0 h 234"/>
                  <a:gd name="T12" fmla="*/ 2147483647 w 412"/>
                  <a:gd name="T13" fmla="*/ 2147483647 h 234"/>
                  <a:gd name="T14" fmla="*/ 0 60000 65536"/>
                  <a:gd name="T15" fmla="*/ 0 60000 65536"/>
                  <a:gd name="T16" fmla="*/ 0 60000 65536"/>
                  <a:gd name="T17" fmla="*/ 0 60000 65536"/>
                  <a:gd name="T18" fmla="*/ 0 60000 65536"/>
                  <a:gd name="T19" fmla="*/ 0 60000 65536"/>
                  <a:gd name="T20" fmla="*/ 0 60000 65536"/>
                  <a:gd name="T21" fmla="*/ 0 w 412"/>
                  <a:gd name="T22" fmla="*/ 0 h 234"/>
                  <a:gd name="T23" fmla="*/ 412 w 412"/>
                  <a:gd name="T24" fmla="*/ 234 h 2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 h="234">
                    <a:moveTo>
                      <a:pt x="206" y="179"/>
                    </a:moveTo>
                    <a:cubicBezTo>
                      <a:pt x="101" y="179"/>
                      <a:pt x="15" y="101"/>
                      <a:pt x="1" y="0"/>
                    </a:cubicBezTo>
                    <a:cubicBezTo>
                      <a:pt x="0" y="9"/>
                      <a:pt x="0" y="18"/>
                      <a:pt x="0" y="27"/>
                    </a:cubicBezTo>
                    <a:cubicBezTo>
                      <a:pt x="0" y="141"/>
                      <a:pt x="92" y="234"/>
                      <a:pt x="206" y="234"/>
                    </a:cubicBezTo>
                    <a:cubicBezTo>
                      <a:pt x="320" y="234"/>
                      <a:pt x="412" y="141"/>
                      <a:pt x="412" y="27"/>
                    </a:cubicBezTo>
                    <a:cubicBezTo>
                      <a:pt x="412" y="18"/>
                      <a:pt x="411" y="9"/>
                      <a:pt x="410" y="0"/>
                    </a:cubicBezTo>
                    <a:cubicBezTo>
                      <a:pt x="397" y="101"/>
                      <a:pt x="310" y="179"/>
                      <a:pt x="206" y="179"/>
                    </a:cubicBezTo>
                    <a:close/>
                  </a:path>
                </a:pathLst>
              </a:custGeom>
              <a:gradFill rotWithShape="1">
                <a:gsLst>
                  <a:gs pos="0">
                    <a:srgbClr val="7D7D7D"/>
                  </a:gs>
                  <a:gs pos="100000">
                    <a:srgbClr val="919191"/>
                  </a:gs>
                </a:gsLst>
                <a:lin ang="0" scaled="1"/>
              </a:gradFill>
              <a:ln w="9525">
                <a:noFill/>
                <a:round/>
                <a:headEnd/>
                <a:tailEnd/>
              </a:ln>
              <a:effectLst/>
            </p:spPr>
            <p:txBody>
              <a:bodyPr>
                <a:prstTxWarp prst="textNoShape">
                  <a:avLst/>
                </a:prstTxWarp>
              </a:bodyPr>
              <a:lstStyle/>
              <a:p>
                <a:pPr algn="ctr" eaLnBrk="0" hangingPunct="0"/>
                <a:endParaRPr lang="en-US" sz="1050" dirty="0"/>
              </a:p>
            </p:txBody>
          </p:sp>
          <p:pic>
            <p:nvPicPr>
              <p:cNvPr id="46" name="Picture 7"/>
              <p:cNvPicPr>
                <a:picLocks noChangeAspect="1" noChangeArrowheads="1"/>
              </p:cNvPicPr>
              <p:nvPr/>
            </p:nvPicPr>
            <p:blipFill>
              <a:blip r:embed="rId8" cstate="print"/>
              <a:srcRect/>
              <a:stretch>
                <a:fillRect/>
              </a:stretch>
            </p:blipFill>
            <p:spPr bwMode="gray">
              <a:xfrm>
                <a:off x="3215" y="334"/>
                <a:ext cx="340" cy="201"/>
              </a:xfrm>
              <a:prstGeom prst="rect">
                <a:avLst/>
              </a:prstGeom>
              <a:noFill/>
              <a:ln w="9525">
                <a:noFill/>
                <a:miter lim="800000"/>
                <a:headEnd/>
                <a:tailEnd/>
              </a:ln>
            </p:spPr>
          </p:pic>
        </p:grpSp>
        <p:grpSp>
          <p:nvGrpSpPr>
            <p:cNvPr id="15" name="Group 225"/>
            <p:cNvGrpSpPr>
              <a:grpSpLocks/>
            </p:cNvGrpSpPr>
            <p:nvPr/>
          </p:nvGrpSpPr>
          <p:grpSpPr bwMode="auto">
            <a:xfrm>
              <a:off x="4591641" y="3338176"/>
              <a:ext cx="839537" cy="877124"/>
              <a:chOff x="3111" y="322"/>
              <a:chExt cx="546" cy="558"/>
            </a:xfrm>
          </p:grpSpPr>
          <p:sp>
            <p:nvSpPr>
              <p:cNvPr id="41" name="Oval 5"/>
              <p:cNvSpPr>
                <a:spLocks noChangeArrowheads="1"/>
              </p:cNvSpPr>
              <p:nvPr/>
            </p:nvSpPr>
            <p:spPr bwMode="gray">
              <a:xfrm>
                <a:off x="3111" y="322"/>
                <a:ext cx="546" cy="558"/>
              </a:xfrm>
              <a:prstGeom prst="ellipse">
                <a:avLst/>
              </a:prstGeom>
              <a:gradFill rotWithShape="1">
                <a:gsLst>
                  <a:gs pos="0">
                    <a:srgbClr val="DBDBDB"/>
                  </a:gs>
                  <a:gs pos="100000">
                    <a:srgbClr val="919191"/>
                  </a:gs>
                </a:gsLst>
                <a:path path="shape">
                  <a:fillToRect l="50000" t="50000" r="50000" b="50000"/>
                </a:path>
              </a:gradFill>
              <a:ln w="12700">
                <a:solidFill>
                  <a:srgbClr val="919191"/>
                </a:solidFill>
                <a:round/>
                <a:headEnd/>
                <a:tailEnd/>
              </a:ln>
              <a:effectLst/>
            </p:spPr>
            <p:txBody>
              <a:bodyPr wrap="none" lIns="90000" tIns="90000" rIns="72000" bIns="90000" anchor="ctr">
                <a:prstTxWarp prst="textNoShape">
                  <a:avLst/>
                </a:prstTxWarp>
              </a:bodyPr>
              <a:lstStyle/>
              <a:p>
                <a:pPr algn="ctr" eaLnBrk="0" hangingPunct="0"/>
                <a:endParaRPr sz="1050" noProof="1"/>
              </a:p>
            </p:txBody>
          </p:sp>
          <p:sp>
            <p:nvSpPr>
              <p:cNvPr id="42" name="Freeform 6"/>
              <p:cNvSpPr>
                <a:spLocks/>
              </p:cNvSpPr>
              <p:nvPr/>
            </p:nvSpPr>
            <p:spPr bwMode="gray">
              <a:xfrm>
                <a:off x="3118" y="566"/>
                <a:ext cx="532" cy="308"/>
              </a:xfrm>
              <a:custGeom>
                <a:avLst/>
                <a:gdLst>
                  <a:gd name="T0" fmla="*/ 2147483647 w 412"/>
                  <a:gd name="T1" fmla="*/ 2147483647 h 234"/>
                  <a:gd name="T2" fmla="*/ 27018714 w 412"/>
                  <a:gd name="T3" fmla="*/ 0 h 234"/>
                  <a:gd name="T4" fmla="*/ 0 w 412"/>
                  <a:gd name="T5" fmla="*/ 727246090 h 234"/>
                  <a:gd name="T6" fmla="*/ 2147483647 w 412"/>
                  <a:gd name="T7" fmla="*/ 2147483647 h 234"/>
                  <a:gd name="T8" fmla="*/ 2147483647 w 412"/>
                  <a:gd name="T9" fmla="*/ 727246090 h 234"/>
                  <a:gd name="T10" fmla="*/ 2147483647 w 412"/>
                  <a:gd name="T11" fmla="*/ 0 h 234"/>
                  <a:gd name="T12" fmla="*/ 2147483647 w 412"/>
                  <a:gd name="T13" fmla="*/ 2147483647 h 234"/>
                  <a:gd name="T14" fmla="*/ 0 60000 65536"/>
                  <a:gd name="T15" fmla="*/ 0 60000 65536"/>
                  <a:gd name="T16" fmla="*/ 0 60000 65536"/>
                  <a:gd name="T17" fmla="*/ 0 60000 65536"/>
                  <a:gd name="T18" fmla="*/ 0 60000 65536"/>
                  <a:gd name="T19" fmla="*/ 0 60000 65536"/>
                  <a:gd name="T20" fmla="*/ 0 60000 65536"/>
                  <a:gd name="T21" fmla="*/ 0 w 412"/>
                  <a:gd name="T22" fmla="*/ 0 h 234"/>
                  <a:gd name="T23" fmla="*/ 412 w 412"/>
                  <a:gd name="T24" fmla="*/ 234 h 2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 h="234">
                    <a:moveTo>
                      <a:pt x="206" y="179"/>
                    </a:moveTo>
                    <a:cubicBezTo>
                      <a:pt x="101" y="179"/>
                      <a:pt x="15" y="101"/>
                      <a:pt x="1" y="0"/>
                    </a:cubicBezTo>
                    <a:cubicBezTo>
                      <a:pt x="0" y="9"/>
                      <a:pt x="0" y="18"/>
                      <a:pt x="0" y="27"/>
                    </a:cubicBezTo>
                    <a:cubicBezTo>
                      <a:pt x="0" y="141"/>
                      <a:pt x="92" y="234"/>
                      <a:pt x="206" y="234"/>
                    </a:cubicBezTo>
                    <a:cubicBezTo>
                      <a:pt x="320" y="234"/>
                      <a:pt x="412" y="141"/>
                      <a:pt x="412" y="27"/>
                    </a:cubicBezTo>
                    <a:cubicBezTo>
                      <a:pt x="412" y="18"/>
                      <a:pt x="411" y="9"/>
                      <a:pt x="410" y="0"/>
                    </a:cubicBezTo>
                    <a:cubicBezTo>
                      <a:pt x="397" y="101"/>
                      <a:pt x="310" y="179"/>
                      <a:pt x="206" y="179"/>
                    </a:cubicBezTo>
                    <a:close/>
                  </a:path>
                </a:pathLst>
              </a:custGeom>
              <a:gradFill rotWithShape="1">
                <a:gsLst>
                  <a:gs pos="0">
                    <a:srgbClr val="7D7D7D"/>
                  </a:gs>
                  <a:gs pos="100000">
                    <a:srgbClr val="919191"/>
                  </a:gs>
                </a:gsLst>
                <a:lin ang="0" scaled="1"/>
              </a:gradFill>
              <a:ln w="9525">
                <a:noFill/>
                <a:round/>
                <a:headEnd/>
                <a:tailEnd/>
              </a:ln>
              <a:effectLst/>
            </p:spPr>
            <p:txBody>
              <a:bodyPr>
                <a:prstTxWarp prst="textNoShape">
                  <a:avLst/>
                </a:prstTxWarp>
              </a:bodyPr>
              <a:lstStyle/>
              <a:p>
                <a:pPr algn="ctr" eaLnBrk="0" hangingPunct="0"/>
                <a:endParaRPr lang="en-US" sz="1050" dirty="0"/>
              </a:p>
            </p:txBody>
          </p:sp>
          <p:pic>
            <p:nvPicPr>
              <p:cNvPr id="43" name="Picture 7"/>
              <p:cNvPicPr>
                <a:picLocks noChangeAspect="1" noChangeArrowheads="1"/>
              </p:cNvPicPr>
              <p:nvPr/>
            </p:nvPicPr>
            <p:blipFill>
              <a:blip r:embed="rId8" cstate="print"/>
              <a:srcRect/>
              <a:stretch>
                <a:fillRect/>
              </a:stretch>
            </p:blipFill>
            <p:spPr bwMode="gray">
              <a:xfrm>
                <a:off x="3215" y="334"/>
                <a:ext cx="340" cy="201"/>
              </a:xfrm>
              <a:prstGeom prst="rect">
                <a:avLst/>
              </a:prstGeom>
              <a:noFill/>
              <a:ln w="9525">
                <a:noFill/>
                <a:miter lim="800000"/>
                <a:headEnd/>
                <a:tailEnd/>
              </a:ln>
            </p:spPr>
          </p:pic>
        </p:grpSp>
        <p:grpSp>
          <p:nvGrpSpPr>
            <p:cNvPr id="17" name="Group 229"/>
            <p:cNvGrpSpPr>
              <a:grpSpLocks/>
            </p:cNvGrpSpPr>
            <p:nvPr/>
          </p:nvGrpSpPr>
          <p:grpSpPr bwMode="auto">
            <a:xfrm>
              <a:off x="7408034" y="2363566"/>
              <a:ext cx="839537" cy="877124"/>
              <a:chOff x="3111" y="322"/>
              <a:chExt cx="546" cy="558"/>
            </a:xfrm>
          </p:grpSpPr>
          <p:sp>
            <p:nvSpPr>
              <p:cNvPr id="38" name="Oval 5"/>
              <p:cNvSpPr>
                <a:spLocks noChangeArrowheads="1"/>
              </p:cNvSpPr>
              <p:nvPr/>
            </p:nvSpPr>
            <p:spPr bwMode="gray">
              <a:xfrm>
                <a:off x="3111" y="322"/>
                <a:ext cx="546" cy="558"/>
              </a:xfrm>
              <a:prstGeom prst="ellipse">
                <a:avLst/>
              </a:prstGeom>
              <a:gradFill rotWithShape="1">
                <a:gsLst>
                  <a:gs pos="0">
                    <a:srgbClr val="DBDBDB"/>
                  </a:gs>
                  <a:gs pos="100000">
                    <a:srgbClr val="919191"/>
                  </a:gs>
                </a:gsLst>
                <a:path path="shape">
                  <a:fillToRect l="50000" t="50000" r="50000" b="50000"/>
                </a:path>
              </a:gradFill>
              <a:ln w="12700">
                <a:solidFill>
                  <a:srgbClr val="919191"/>
                </a:solidFill>
                <a:round/>
                <a:headEnd/>
                <a:tailEnd/>
              </a:ln>
              <a:effectLst/>
            </p:spPr>
            <p:txBody>
              <a:bodyPr wrap="none" lIns="90000" tIns="90000" rIns="72000" bIns="90000" anchor="ctr">
                <a:prstTxWarp prst="textNoShape">
                  <a:avLst/>
                </a:prstTxWarp>
              </a:bodyPr>
              <a:lstStyle/>
              <a:p>
                <a:pPr algn="ctr" eaLnBrk="0" hangingPunct="0"/>
                <a:endParaRPr sz="1050" noProof="1"/>
              </a:p>
            </p:txBody>
          </p:sp>
          <p:sp>
            <p:nvSpPr>
              <p:cNvPr id="39" name="Freeform 6"/>
              <p:cNvSpPr>
                <a:spLocks/>
              </p:cNvSpPr>
              <p:nvPr/>
            </p:nvSpPr>
            <p:spPr bwMode="gray">
              <a:xfrm>
                <a:off x="3118" y="566"/>
                <a:ext cx="532" cy="308"/>
              </a:xfrm>
              <a:custGeom>
                <a:avLst/>
                <a:gdLst>
                  <a:gd name="T0" fmla="*/ 2147483647 w 412"/>
                  <a:gd name="T1" fmla="*/ 2147483647 h 234"/>
                  <a:gd name="T2" fmla="*/ 27018714 w 412"/>
                  <a:gd name="T3" fmla="*/ 0 h 234"/>
                  <a:gd name="T4" fmla="*/ 0 w 412"/>
                  <a:gd name="T5" fmla="*/ 727246090 h 234"/>
                  <a:gd name="T6" fmla="*/ 2147483647 w 412"/>
                  <a:gd name="T7" fmla="*/ 2147483647 h 234"/>
                  <a:gd name="T8" fmla="*/ 2147483647 w 412"/>
                  <a:gd name="T9" fmla="*/ 727246090 h 234"/>
                  <a:gd name="T10" fmla="*/ 2147483647 w 412"/>
                  <a:gd name="T11" fmla="*/ 0 h 234"/>
                  <a:gd name="T12" fmla="*/ 2147483647 w 412"/>
                  <a:gd name="T13" fmla="*/ 2147483647 h 234"/>
                  <a:gd name="T14" fmla="*/ 0 60000 65536"/>
                  <a:gd name="T15" fmla="*/ 0 60000 65536"/>
                  <a:gd name="T16" fmla="*/ 0 60000 65536"/>
                  <a:gd name="T17" fmla="*/ 0 60000 65536"/>
                  <a:gd name="T18" fmla="*/ 0 60000 65536"/>
                  <a:gd name="T19" fmla="*/ 0 60000 65536"/>
                  <a:gd name="T20" fmla="*/ 0 60000 65536"/>
                  <a:gd name="T21" fmla="*/ 0 w 412"/>
                  <a:gd name="T22" fmla="*/ 0 h 234"/>
                  <a:gd name="T23" fmla="*/ 412 w 412"/>
                  <a:gd name="T24" fmla="*/ 234 h 2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 h="234">
                    <a:moveTo>
                      <a:pt x="206" y="179"/>
                    </a:moveTo>
                    <a:cubicBezTo>
                      <a:pt x="101" y="179"/>
                      <a:pt x="15" y="101"/>
                      <a:pt x="1" y="0"/>
                    </a:cubicBezTo>
                    <a:cubicBezTo>
                      <a:pt x="0" y="9"/>
                      <a:pt x="0" y="18"/>
                      <a:pt x="0" y="27"/>
                    </a:cubicBezTo>
                    <a:cubicBezTo>
                      <a:pt x="0" y="141"/>
                      <a:pt x="92" y="234"/>
                      <a:pt x="206" y="234"/>
                    </a:cubicBezTo>
                    <a:cubicBezTo>
                      <a:pt x="320" y="234"/>
                      <a:pt x="412" y="141"/>
                      <a:pt x="412" y="27"/>
                    </a:cubicBezTo>
                    <a:cubicBezTo>
                      <a:pt x="412" y="18"/>
                      <a:pt x="411" y="9"/>
                      <a:pt x="410" y="0"/>
                    </a:cubicBezTo>
                    <a:cubicBezTo>
                      <a:pt x="397" y="101"/>
                      <a:pt x="310" y="179"/>
                      <a:pt x="206" y="179"/>
                    </a:cubicBezTo>
                    <a:close/>
                  </a:path>
                </a:pathLst>
              </a:custGeom>
              <a:gradFill rotWithShape="1">
                <a:gsLst>
                  <a:gs pos="0">
                    <a:srgbClr val="7D7D7D"/>
                  </a:gs>
                  <a:gs pos="100000">
                    <a:srgbClr val="919191"/>
                  </a:gs>
                </a:gsLst>
                <a:lin ang="0" scaled="1"/>
              </a:gradFill>
              <a:ln w="9525">
                <a:noFill/>
                <a:round/>
                <a:headEnd/>
                <a:tailEnd/>
              </a:ln>
              <a:effectLst/>
            </p:spPr>
            <p:txBody>
              <a:bodyPr>
                <a:prstTxWarp prst="textNoShape">
                  <a:avLst/>
                </a:prstTxWarp>
              </a:bodyPr>
              <a:lstStyle/>
              <a:p>
                <a:pPr algn="ctr" eaLnBrk="0" hangingPunct="0"/>
                <a:endParaRPr lang="en-US" sz="1050" dirty="0"/>
              </a:p>
            </p:txBody>
          </p:sp>
          <p:pic>
            <p:nvPicPr>
              <p:cNvPr id="40" name="Picture 7"/>
              <p:cNvPicPr>
                <a:picLocks noChangeAspect="1" noChangeArrowheads="1"/>
              </p:cNvPicPr>
              <p:nvPr/>
            </p:nvPicPr>
            <p:blipFill>
              <a:blip r:embed="rId8" cstate="print"/>
              <a:srcRect/>
              <a:stretch>
                <a:fillRect/>
              </a:stretch>
            </p:blipFill>
            <p:spPr bwMode="gray">
              <a:xfrm>
                <a:off x="3215" y="334"/>
                <a:ext cx="340" cy="201"/>
              </a:xfrm>
              <a:prstGeom prst="rect">
                <a:avLst/>
              </a:prstGeom>
              <a:noFill/>
              <a:ln w="9525">
                <a:noFill/>
                <a:miter lim="800000"/>
                <a:headEnd/>
                <a:tailEnd/>
              </a:ln>
            </p:spPr>
          </p:pic>
        </p:grpSp>
        <p:grpSp>
          <p:nvGrpSpPr>
            <p:cNvPr id="18" name="Group 217"/>
            <p:cNvGrpSpPr>
              <a:grpSpLocks/>
            </p:cNvGrpSpPr>
            <p:nvPr/>
          </p:nvGrpSpPr>
          <p:grpSpPr bwMode="auto">
            <a:xfrm>
              <a:off x="6344586" y="4649537"/>
              <a:ext cx="839537" cy="877124"/>
              <a:chOff x="3111" y="322"/>
              <a:chExt cx="546" cy="558"/>
            </a:xfrm>
          </p:grpSpPr>
          <p:sp>
            <p:nvSpPr>
              <p:cNvPr id="35" name="Oval 5"/>
              <p:cNvSpPr>
                <a:spLocks noChangeArrowheads="1"/>
              </p:cNvSpPr>
              <p:nvPr/>
            </p:nvSpPr>
            <p:spPr bwMode="gray">
              <a:xfrm>
                <a:off x="3111" y="322"/>
                <a:ext cx="546" cy="558"/>
              </a:xfrm>
              <a:prstGeom prst="ellipse">
                <a:avLst/>
              </a:prstGeom>
              <a:gradFill rotWithShape="1">
                <a:gsLst>
                  <a:gs pos="0">
                    <a:srgbClr val="DBDBDB"/>
                  </a:gs>
                  <a:gs pos="100000">
                    <a:srgbClr val="919191"/>
                  </a:gs>
                </a:gsLst>
                <a:path path="shape">
                  <a:fillToRect l="50000" t="50000" r="50000" b="50000"/>
                </a:path>
              </a:gradFill>
              <a:ln w="12700">
                <a:solidFill>
                  <a:srgbClr val="919191"/>
                </a:solidFill>
                <a:round/>
                <a:headEnd/>
                <a:tailEnd/>
              </a:ln>
              <a:effectLst/>
            </p:spPr>
            <p:txBody>
              <a:bodyPr wrap="none" lIns="90000" tIns="90000" rIns="72000" bIns="90000" anchor="ctr">
                <a:prstTxWarp prst="textNoShape">
                  <a:avLst/>
                </a:prstTxWarp>
              </a:bodyPr>
              <a:lstStyle/>
              <a:p>
                <a:pPr algn="ctr" eaLnBrk="0" hangingPunct="0"/>
                <a:endParaRPr sz="1050" noProof="1"/>
              </a:p>
            </p:txBody>
          </p:sp>
          <p:sp>
            <p:nvSpPr>
              <p:cNvPr id="36" name="Freeform 6"/>
              <p:cNvSpPr>
                <a:spLocks/>
              </p:cNvSpPr>
              <p:nvPr/>
            </p:nvSpPr>
            <p:spPr bwMode="gray">
              <a:xfrm>
                <a:off x="3118" y="566"/>
                <a:ext cx="532" cy="308"/>
              </a:xfrm>
              <a:custGeom>
                <a:avLst/>
                <a:gdLst>
                  <a:gd name="T0" fmla="*/ 2147483647 w 412"/>
                  <a:gd name="T1" fmla="*/ 2147483647 h 234"/>
                  <a:gd name="T2" fmla="*/ 27018714 w 412"/>
                  <a:gd name="T3" fmla="*/ 0 h 234"/>
                  <a:gd name="T4" fmla="*/ 0 w 412"/>
                  <a:gd name="T5" fmla="*/ 727246090 h 234"/>
                  <a:gd name="T6" fmla="*/ 2147483647 w 412"/>
                  <a:gd name="T7" fmla="*/ 2147483647 h 234"/>
                  <a:gd name="T8" fmla="*/ 2147483647 w 412"/>
                  <a:gd name="T9" fmla="*/ 727246090 h 234"/>
                  <a:gd name="T10" fmla="*/ 2147483647 w 412"/>
                  <a:gd name="T11" fmla="*/ 0 h 234"/>
                  <a:gd name="T12" fmla="*/ 2147483647 w 412"/>
                  <a:gd name="T13" fmla="*/ 2147483647 h 234"/>
                  <a:gd name="T14" fmla="*/ 0 60000 65536"/>
                  <a:gd name="T15" fmla="*/ 0 60000 65536"/>
                  <a:gd name="T16" fmla="*/ 0 60000 65536"/>
                  <a:gd name="T17" fmla="*/ 0 60000 65536"/>
                  <a:gd name="T18" fmla="*/ 0 60000 65536"/>
                  <a:gd name="T19" fmla="*/ 0 60000 65536"/>
                  <a:gd name="T20" fmla="*/ 0 60000 65536"/>
                  <a:gd name="T21" fmla="*/ 0 w 412"/>
                  <a:gd name="T22" fmla="*/ 0 h 234"/>
                  <a:gd name="T23" fmla="*/ 412 w 412"/>
                  <a:gd name="T24" fmla="*/ 234 h 2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 h="234">
                    <a:moveTo>
                      <a:pt x="206" y="179"/>
                    </a:moveTo>
                    <a:cubicBezTo>
                      <a:pt x="101" y="179"/>
                      <a:pt x="15" y="101"/>
                      <a:pt x="1" y="0"/>
                    </a:cubicBezTo>
                    <a:cubicBezTo>
                      <a:pt x="0" y="9"/>
                      <a:pt x="0" y="18"/>
                      <a:pt x="0" y="27"/>
                    </a:cubicBezTo>
                    <a:cubicBezTo>
                      <a:pt x="0" y="141"/>
                      <a:pt x="92" y="234"/>
                      <a:pt x="206" y="234"/>
                    </a:cubicBezTo>
                    <a:cubicBezTo>
                      <a:pt x="320" y="234"/>
                      <a:pt x="412" y="141"/>
                      <a:pt x="412" y="27"/>
                    </a:cubicBezTo>
                    <a:cubicBezTo>
                      <a:pt x="412" y="18"/>
                      <a:pt x="411" y="9"/>
                      <a:pt x="410" y="0"/>
                    </a:cubicBezTo>
                    <a:cubicBezTo>
                      <a:pt x="397" y="101"/>
                      <a:pt x="310" y="179"/>
                      <a:pt x="206" y="179"/>
                    </a:cubicBezTo>
                    <a:close/>
                  </a:path>
                </a:pathLst>
              </a:custGeom>
              <a:gradFill rotWithShape="1">
                <a:gsLst>
                  <a:gs pos="0">
                    <a:srgbClr val="7D7D7D"/>
                  </a:gs>
                  <a:gs pos="100000">
                    <a:srgbClr val="919191"/>
                  </a:gs>
                </a:gsLst>
                <a:lin ang="0" scaled="1"/>
              </a:gradFill>
              <a:ln w="9525">
                <a:noFill/>
                <a:round/>
                <a:headEnd/>
                <a:tailEnd/>
              </a:ln>
              <a:effectLst/>
            </p:spPr>
            <p:txBody>
              <a:bodyPr>
                <a:prstTxWarp prst="textNoShape">
                  <a:avLst/>
                </a:prstTxWarp>
              </a:bodyPr>
              <a:lstStyle/>
              <a:p>
                <a:pPr algn="ctr" eaLnBrk="0" hangingPunct="0"/>
                <a:endParaRPr lang="en-US" sz="1050" dirty="0"/>
              </a:p>
            </p:txBody>
          </p:sp>
          <p:pic>
            <p:nvPicPr>
              <p:cNvPr id="37" name="Picture 7"/>
              <p:cNvPicPr>
                <a:picLocks noChangeAspect="1" noChangeArrowheads="1"/>
              </p:cNvPicPr>
              <p:nvPr/>
            </p:nvPicPr>
            <p:blipFill>
              <a:blip r:embed="rId8" cstate="print"/>
              <a:srcRect/>
              <a:stretch>
                <a:fillRect/>
              </a:stretch>
            </p:blipFill>
            <p:spPr bwMode="gray">
              <a:xfrm>
                <a:off x="3215" y="334"/>
                <a:ext cx="340" cy="201"/>
              </a:xfrm>
              <a:prstGeom prst="rect">
                <a:avLst/>
              </a:prstGeom>
              <a:noFill/>
              <a:ln w="9525">
                <a:noFill/>
                <a:miter lim="800000"/>
                <a:headEnd/>
                <a:tailEnd/>
              </a:ln>
            </p:spPr>
          </p:pic>
        </p:grpSp>
        <p:sp>
          <p:nvSpPr>
            <p:cNvPr id="22" name="TextBox 21"/>
            <p:cNvSpPr txBox="1"/>
            <p:nvPr/>
          </p:nvSpPr>
          <p:spPr>
            <a:xfrm>
              <a:off x="6217823" y="2084135"/>
              <a:ext cx="1062362" cy="351843"/>
            </a:xfrm>
            <a:prstGeom prst="rect">
              <a:avLst/>
            </a:prstGeom>
            <a:noFill/>
          </p:spPr>
          <p:txBody>
            <a:bodyPr wrap="square" anchor="ctr" anchorCtr="1">
              <a:prstTxWarp prst="textNoShape">
                <a:avLst/>
              </a:prstTxWarp>
              <a:spAutoFit/>
            </a:bodyPr>
            <a:lstStyle/>
            <a:p>
              <a:pPr algn="ctr"/>
              <a:r>
                <a:rPr lang="en-US" sz="1050" b="1" i="1" dirty="0" smtClean="0">
                  <a:solidFill>
                    <a:srgbClr val="000000"/>
                  </a:solidFill>
                  <a:latin typeface="+mn-lt"/>
                  <a:ea typeface="Arial" charset="0"/>
                  <a:cs typeface="Arial" charset="0"/>
                </a:rPr>
                <a:t> Virtualization,</a:t>
              </a:r>
            </a:p>
            <a:p>
              <a:pPr algn="ctr"/>
              <a:r>
                <a:rPr lang="en-US" sz="1050" b="1" i="1" dirty="0" smtClean="0">
                  <a:solidFill>
                    <a:srgbClr val="000000"/>
                  </a:solidFill>
                  <a:latin typeface="+mn-lt"/>
                  <a:ea typeface="Arial" charset="0"/>
                  <a:cs typeface="Arial" charset="0"/>
                </a:rPr>
                <a:t>Cloud</a:t>
              </a:r>
              <a:endParaRPr lang="en-US" sz="1050" b="1" i="1" dirty="0">
                <a:solidFill>
                  <a:srgbClr val="000000"/>
                </a:solidFill>
                <a:latin typeface="+mn-lt"/>
                <a:ea typeface="Arial" charset="0"/>
                <a:cs typeface="Arial" charset="0"/>
              </a:endParaRPr>
            </a:p>
          </p:txBody>
        </p:sp>
        <p:sp>
          <p:nvSpPr>
            <p:cNvPr id="23" name="TextBox 22"/>
            <p:cNvSpPr txBox="1"/>
            <p:nvPr/>
          </p:nvSpPr>
          <p:spPr>
            <a:xfrm>
              <a:off x="7464661" y="4588974"/>
              <a:ext cx="807327" cy="351843"/>
            </a:xfrm>
            <a:prstGeom prst="rect">
              <a:avLst/>
            </a:prstGeom>
            <a:noFill/>
          </p:spPr>
          <p:txBody>
            <a:bodyPr wrap="square" anchor="ctr" anchorCtr="1">
              <a:prstTxWarp prst="textNoShape">
                <a:avLst/>
              </a:prstTxWarp>
              <a:spAutoFit/>
            </a:bodyPr>
            <a:lstStyle/>
            <a:p>
              <a:pPr algn="ctr"/>
              <a:r>
                <a:rPr lang="en-US" sz="1050" b="1" i="1" dirty="0" smtClean="0">
                  <a:solidFill>
                    <a:srgbClr val="000000"/>
                  </a:solidFill>
                  <a:latin typeface="+mn-lt"/>
                  <a:ea typeface="Arial" charset="0"/>
                  <a:cs typeface="Arial" charset="0"/>
                </a:rPr>
                <a:t>Increasing Demand</a:t>
              </a:r>
              <a:endParaRPr lang="en-US" sz="1050" b="1" i="1" dirty="0">
                <a:solidFill>
                  <a:srgbClr val="000000"/>
                </a:solidFill>
                <a:latin typeface="+mn-lt"/>
                <a:ea typeface="Arial" charset="0"/>
                <a:cs typeface="Arial" charset="0"/>
              </a:endParaRPr>
            </a:p>
          </p:txBody>
        </p:sp>
        <p:sp>
          <p:nvSpPr>
            <p:cNvPr id="24" name="TextBox 23"/>
            <p:cNvSpPr txBox="1"/>
            <p:nvPr/>
          </p:nvSpPr>
          <p:spPr>
            <a:xfrm>
              <a:off x="6317570" y="4893056"/>
              <a:ext cx="893567" cy="351843"/>
            </a:xfrm>
            <a:prstGeom prst="rect">
              <a:avLst/>
            </a:prstGeom>
            <a:noFill/>
          </p:spPr>
          <p:txBody>
            <a:bodyPr wrap="square" anchor="ctr" anchorCtr="1">
              <a:prstTxWarp prst="textNoShape">
                <a:avLst/>
              </a:prstTxWarp>
              <a:spAutoFit/>
            </a:bodyPr>
            <a:lstStyle/>
            <a:p>
              <a:pPr algn="ctr"/>
              <a:r>
                <a:rPr lang="en-US" sz="1050" b="1" i="1" dirty="0" smtClean="0">
                  <a:solidFill>
                    <a:srgbClr val="000000"/>
                  </a:solidFill>
                  <a:latin typeface="+mn-lt"/>
                  <a:ea typeface="Arial" charset="0"/>
                  <a:cs typeface="Arial" charset="0"/>
                </a:rPr>
                <a:t>Reduced Budget</a:t>
              </a:r>
              <a:endParaRPr lang="en-US" sz="1050" b="1" i="1" dirty="0">
                <a:solidFill>
                  <a:srgbClr val="000000"/>
                </a:solidFill>
                <a:latin typeface="+mn-lt"/>
                <a:ea typeface="Arial" charset="0"/>
                <a:cs typeface="Arial" charset="0"/>
              </a:endParaRPr>
            </a:p>
          </p:txBody>
        </p:sp>
        <p:sp>
          <p:nvSpPr>
            <p:cNvPr id="25" name="TextBox 24"/>
            <p:cNvSpPr txBox="1"/>
            <p:nvPr/>
          </p:nvSpPr>
          <p:spPr>
            <a:xfrm>
              <a:off x="5180870" y="4578518"/>
              <a:ext cx="937206" cy="351843"/>
            </a:xfrm>
            <a:prstGeom prst="rect">
              <a:avLst/>
            </a:prstGeom>
            <a:noFill/>
          </p:spPr>
          <p:txBody>
            <a:bodyPr wrap="square" anchor="ctr" anchorCtr="1">
              <a:prstTxWarp prst="textNoShape">
                <a:avLst/>
              </a:prstTxWarp>
              <a:spAutoFit/>
            </a:bodyPr>
            <a:lstStyle/>
            <a:p>
              <a:pPr algn="ctr"/>
              <a:r>
                <a:rPr lang="en-US" sz="1050" b="1" i="1" dirty="0" smtClean="0">
                  <a:solidFill>
                    <a:srgbClr val="000000"/>
                  </a:solidFill>
                  <a:latin typeface="+mn-lt"/>
                  <a:ea typeface="Arial" charset="0"/>
                  <a:cs typeface="Arial" charset="0"/>
                </a:rPr>
                <a:t>Higher </a:t>
              </a:r>
            </a:p>
            <a:p>
              <a:pPr algn="ctr"/>
              <a:r>
                <a:rPr lang="en-US" sz="1050" b="1" i="1" dirty="0" smtClean="0">
                  <a:solidFill>
                    <a:srgbClr val="000000"/>
                  </a:solidFill>
                  <a:latin typeface="+mn-lt"/>
                  <a:ea typeface="Arial" charset="0"/>
                  <a:cs typeface="Arial" charset="0"/>
                </a:rPr>
                <a:t>Density </a:t>
              </a:r>
              <a:endParaRPr lang="en-US" sz="1050" b="1" i="1" dirty="0">
                <a:solidFill>
                  <a:srgbClr val="000000"/>
                </a:solidFill>
                <a:latin typeface="+mn-lt"/>
                <a:ea typeface="Arial" charset="0"/>
                <a:cs typeface="Arial" charset="0"/>
              </a:endParaRPr>
            </a:p>
          </p:txBody>
        </p:sp>
        <p:sp>
          <p:nvSpPr>
            <p:cNvPr id="26" name="TextBox 25"/>
            <p:cNvSpPr txBox="1"/>
            <p:nvPr/>
          </p:nvSpPr>
          <p:spPr>
            <a:xfrm>
              <a:off x="4533597" y="3560860"/>
              <a:ext cx="932391" cy="351843"/>
            </a:xfrm>
            <a:prstGeom prst="rect">
              <a:avLst/>
            </a:prstGeom>
            <a:noFill/>
          </p:spPr>
          <p:txBody>
            <a:bodyPr wrap="square" anchor="ctr" anchorCtr="1">
              <a:prstTxWarp prst="textNoShape">
                <a:avLst/>
              </a:prstTxWarp>
              <a:spAutoFit/>
            </a:bodyPr>
            <a:lstStyle/>
            <a:p>
              <a:pPr algn="ctr"/>
              <a:r>
                <a:rPr lang="en-US" sz="1050" b="1" i="1" dirty="0" smtClean="0">
                  <a:solidFill>
                    <a:srgbClr val="000000"/>
                  </a:solidFill>
                  <a:latin typeface="+mn-lt"/>
                  <a:ea typeface="Arial" charset="0"/>
                  <a:cs typeface="Arial" charset="0"/>
                </a:rPr>
                <a:t>Regulation  Compliance</a:t>
              </a:r>
              <a:endParaRPr lang="en-US" sz="1050" b="1" i="1" dirty="0">
                <a:solidFill>
                  <a:srgbClr val="000000"/>
                </a:solidFill>
                <a:latin typeface="+mn-lt"/>
                <a:ea typeface="Arial" charset="0"/>
                <a:cs typeface="Arial" charset="0"/>
              </a:endParaRPr>
            </a:p>
          </p:txBody>
        </p:sp>
        <p:sp>
          <p:nvSpPr>
            <p:cNvPr id="27" name="TextBox 26"/>
            <p:cNvSpPr txBox="1"/>
            <p:nvPr/>
          </p:nvSpPr>
          <p:spPr>
            <a:xfrm>
              <a:off x="5197520" y="2626968"/>
              <a:ext cx="970431" cy="215016"/>
            </a:xfrm>
            <a:prstGeom prst="rect">
              <a:avLst/>
            </a:prstGeom>
            <a:noFill/>
          </p:spPr>
          <p:txBody>
            <a:bodyPr wrap="square" anchor="ctr" anchorCtr="1">
              <a:prstTxWarp prst="textNoShape">
                <a:avLst/>
              </a:prstTxWarp>
              <a:spAutoFit/>
            </a:bodyPr>
            <a:lstStyle/>
            <a:p>
              <a:pPr algn="ctr"/>
              <a:r>
                <a:rPr lang="en-US" sz="1050" b="1" i="1" dirty="0" smtClean="0">
                  <a:solidFill>
                    <a:srgbClr val="000000"/>
                  </a:solidFill>
                  <a:latin typeface="+mn-lt"/>
                  <a:ea typeface="Arial" charset="0"/>
                  <a:cs typeface="Arial" charset="0"/>
                </a:rPr>
                <a:t>IT Outsourcing</a:t>
              </a:r>
              <a:endParaRPr lang="en-US" sz="1050" b="1" i="1" dirty="0">
                <a:solidFill>
                  <a:srgbClr val="000000"/>
                </a:solidFill>
                <a:latin typeface="+mn-lt"/>
                <a:ea typeface="Arial" charset="0"/>
                <a:cs typeface="Arial" charset="0"/>
              </a:endParaRPr>
            </a:p>
          </p:txBody>
        </p:sp>
        <p:sp>
          <p:nvSpPr>
            <p:cNvPr id="28" name="TextBox 27"/>
            <p:cNvSpPr txBox="1"/>
            <p:nvPr/>
          </p:nvSpPr>
          <p:spPr>
            <a:xfrm>
              <a:off x="7370109" y="2659369"/>
              <a:ext cx="915386" cy="215016"/>
            </a:xfrm>
            <a:prstGeom prst="rect">
              <a:avLst/>
            </a:prstGeom>
            <a:noFill/>
          </p:spPr>
          <p:txBody>
            <a:bodyPr wrap="square" anchor="ctr" anchorCtr="1">
              <a:prstTxWarp prst="textNoShape">
                <a:avLst/>
              </a:prstTxWarp>
              <a:spAutoFit/>
            </a:bodyPr>
            <a:lstStyle/>
            <a:p>
              <a:pPr algn="ctr"/>
              <a:r>
                <a:rPr lang="en-US" sz="1050" b="1" i="1" dirty="0">
                  <a:solidFill>
                    <a:srgbClr val="000000"/>
                  </a:solidFill>
                  <a:latin typeface="+mn-lt"/>
                  <a:ea typeface="Arial" charset="0"/>
                  <a:cs typeface="Arial" charset="0"/>
                </a:rPr>
                <a:t>Consolidation</a:t>
              </a:r>
            </a:p>
          </p:txBody>
        </p:sp>
        <p:sp>
          <p:nvSpPr>
            <p:cNvPr id="29" name="TextBox 28"/>
            <p:cNvSpPr txBox="1"/>
            <p:nvPr/>
          </p:nvSpPr>
          <p:spPr>
            <a:xfrm>
              <a:off x="7938290" y="3500963"/>
              <a:ext cx="993996" cy="488671"/>
            </a:xfrm>
            <a:prstGeom prst="rect">
              <a:avLst/>
            </a:prstGeom>
            <a:noFill/>
          </p:spPr>
          <p:txBody>
            <a:bodyPr wrap="square" anchor="ctr" anchorCtr="1">
              <a:prstTxWarp prst="textNoShape">
                <a:avLst/>
              </a:prstTxWarp>
              <a:spAutoFit/>
            </a:bodyPr>
            <a:lstStyle/>
            <a:p>
              <a:pPr algn="ctr"/>
              <a:r>
                <a:rPr lang="en-US" sz="1050" b="1" i="1" dirty="0">
                  <a:solidFill>
                    <a:srgbClr val="000000"/>
                  </a:solidFill>
                  <a:latin typeface="+mn-lt"/>
                  <a:ea typeface="Arial" charset="0"/>
                  <a:cs typeface="Arial" charset="0"/>
                </a:rPr>
                <a:t>Efficiency</a:t>
              </a:r>
              <a:r>
                <a:rPr lang="en-US" sz="1050" b="1" i="1" dirty="0" smtClean="0">
                  <a:solidFill>
                    <a:srgbClr val="000000"/>
                  </a:solidFill>
                  <a:latin typeface="+mn-lt"/>
                  <a:ea typeface="Arial" charset="0"/>
                  <a:cs typeface="Arial" charset="0"/>
                </a:rPr>
                <a:t> &amp; </a:t>
              </a:r>
            </a:p>
            <a:p>
              <a:pPr algn="ctr"/>
              <a:r>
                <a:rPr lang="en-US" sz="1050" b="1" i="1" dirty="0" smtClean="0">
                  <a:solidFill>
                    <a:srgbClr val="000000"/>
                  </a:solidFill>
                  <a:latin typeface="+mn-lt"/>
                  <a:ea typeface="Arial" charset="0"/>
                  <a:cs typeface="Arial" charset="0"/>
                </a:rPr>
                <a:t>Green initiatives</a:t>
              </a:r>
              <a:endParaRPr lang="en-US" sz="1050" b="1" i="1" dirty="0">
                <a:solidFill>
                  <a:srgbClr val="000000"/>
                </a:solidFill>
                <a:latin typeface="+mn-lt"/>
                <a:ea typeface="Arial" charset="0"/>
                <a:cs typeface="Arial" charset="0"/>
              </a:endParaRPr>
            </a:p>
          </p:txBody>
        </p:sp>
        <p:sp>
          <p:nvSpPr>
            <p:cNvPr id="30" name="TextBox 5"/>
            <p:cNvSpPr txBox="1">
              <a:spLocks noChangeArrowheads="1"/>
            </p:cNvSpPr>
            <p:nvPr/>
          </p:nvSpPr>
          <p:spPr bwMode="auto">
            <a:xfrm>
              <a:off x="8181014" y="1884250"/>
              <a:ext cx="1049890" cy="860063"/>
            </a:xfrm>
            <a:prstGeom prst="rect">
              <a:avLst/>
            </a:prstGeom>
            <a:noFill/>
            <a:ln w="9525">
              <a:noFill/>
              <a:miter lim="800000"/>
              <a:headEnd/>
              <a:tailEnd/>
            </a:ln>
          </p:spPr>
          <p:txBody>
            <a:bodyPr wrap="square" anchor="ctr" anchorCtr="1">
              <a:prstTxWarp prst="textNoShape">
                <a:avLst/>
              </a:prstTxWarp>
              <a:spAutoFit/>
            </a:bodyPr>
            <a:lstStyle/>
            <a:p>
              <a:pPr algn="ctr"/>
              <a:r>
                <a:rPr lang="en-US" sz="1200" b="1" i="1" dirty="0">
                  <a:solidFill>
                    <a:srgbClr val="000000"/>
                  </a:solidFill>
                  <a:latin typeface="+mn-lt"/>
                  <a:ea typeface="Arial" charset="0"/>
                  <a:cs typeface="Arial" charset="0"/>
                </a:rPr>
                <a:t>External forces changing the business climate</a:t>
              </a:r>
            </a:p>
          </p:txBody>
        </p:sp>
        <p:sp>
          <p:nvSpPr>
            <p:cNvPr id="31" name="TextBox 8"/>
            <p:cNvSpPr txBox="1">
              <a:spLocks noChangeArrowheads="1"/>
            </p:cNvSpPr>
            <p:nvPr/>
          </p:nvSpPr>
          <p:spPr bwMode="auto">
            <a:xfrm>
              <a:off x="4214742" y="4982520"/>
              <a:ext cx="1058866" cy="860063"/>
            </a:xfrm>
            <a:prstGeom prst="rect">
              <a:avLst/>
            </a:prstGeom>
            <a:solidFill>
              <a:schemeClr val="bg1"/>
            </a:solidFill>
            <a:ln w="9525">
              <a:noFill/>
              <a:miter lim="800000"/>
              <a:headEnd/>
              <a:tailEnd/>
            </a:ln>
          </p:spPr>
          <p:txBody>
            <a:bodyPr wrap="square" lIns="0" rIns="0" anchor="ctr" anchorCtr="1">
              <a:prstTxWarp prst="textNoShape">
                <a:avLst/>
              </a:prstTxWarp>
              <a:spAutoFit/>
            </a:bodyPr>
            <a:lstStyle/>
            <a:p>
              <a:pPr algn="ctr"/>
              <a:r>
                <a:rPr lang="en-US" sz="1200" b="1" i="1" dirty="0">
                  <a:solidFill>
                    <a:srgbClr val="000000"/>
                  </a:solidFill>
                  <a:latin typeface="+mn-lt"/>
                  <a:ea typeface="Arial" charset="0"/>
                  <a:cs typeface="Arial" charset="0"/>
                </a:rPr>
                <a:t>Business</a:t>
              </a:r>
              <a:r>
                <a:rPr lang="en-US" sz="1200" b="1" i="1" dirty="0" smtClean="0">
                  <a:solidFill>
                    <a:srgbClr val="000000"/>
                  </a:solidFill>
                  <a:latin typeface="+mn-lt"/>
                  <a:ea typeface="Arial" charset="0"/>
                  <a:cs typeface="Arial" charset="0"/>
                </a:rPr>
                <a:t> &amp; technology</a:t>
              </a:r>
            </a:p>
            <a:p>
              <a:pPr algn="ctr"/>
              <a:r>
                <a:rPr lang="en-US" sz="1200" b="1" i="1" dirty="0" smtClean="0">
                  <a:solidFill>
                    <a:srgbClr val="000000"/>
                  </a:solidFill>
                  <a:latin typeface="+mn-lt"/>
                  <a:ea typeface="Arial" charset="0"/>
                  <a:cs typeface="Arial" charset="0"/>
                </a:rPr>
                <a:t>forces </a:t>
              </a:r>
              <a:r>
                <a:rPr lang="en-US" sz="1200" b="1" i="1" dirty="0">
                  <a:solidFill>
                    <a:srgbClr val="000000"/>
                  </a:solidFill>
                  <a:latin typeface="+mn-lt"/>
                  <a:ea typeface="Arial" charset="0"/>
                  <a:cs typeface="Arial" charset="0"/>
                </a:rPr>
                <a:t>pressing on the data center</a:t>
              </a:r>
            </a:p>
          </p:txBody>
        </p:sp>
        <p:sp>
          <p:nvSpPr>
            <p:cNvPr id="32" name="Down Arrow 31"/>
            <p:cNvSpPr/>
            <p:nvPr/>
          </p:nvSpPr>
          <p:spPr bwMode="auto">
            <a:xfrm rot="14998270">
              <a:off x="4412829" y="4255695"/>
              <a:ext cx="796124" cy="1018916"/>
            </a:xfrm>
            <a:prstGeom prst="downArrow">
              <a:avLst>
                <a:gd name="adj1" fmla="val 39472"/>
                <a:gd name="adj2" fmla="val 63993"/>
              </a:avLst>
            </a:prstGeom>
            <a:solidFill>
              <a:srgbClr val="1A7FB0"/>
            </a:solidFill>
            <a:ln w="9525" cap="flat" cmpd="sng" algn="ctr">
              <a:noFill/>
              <a:prstDash val="solid"/>
              <a:round/>
              <a:headEnd type="none" w="med" len="med"/>
              <a:tailEnd type="none" w="med" len="med"/>
            </a:ln>
            <a:effectLst>
              <a:outerShdw blurRad="76200" dir="13500000" sy="23000" kx="1200000" algn="br" rotWithShape="0">
                <a:prstClr val="black">
                  <a:alpha val="20000"/>
                </a:prstClr>
              </a:outerShdw>
            </a:effectLst>
            <a:scene3d>
              <a:camera prst="isometricRightUp">
                <a:rot lat="1800000" lon="18000000" rev="21594000"/>
              </a:camera>
              <a:lightRig rig="threePt" dir="t">
                <a:rot lat="0" lon="0" rev="4800000"/>
              </a:lightRig>
            </a:scene3d>
            <a:sp3d z="101600" prstMaterial="matte">
              <a:bevelT w="25400" h="31750"/>
              <a:bevelB w="25400" h="31750"/>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chemeClr val="tx1"/>
                </a:solidFill>
                <a:effectLst/>
                <a:latin typeface="Times New Roman" charset="0"/>
              </a:endParaRPr>
            </a:p>
          </p:txBody>
        </p:sp>
        <p:sp>
          <p:nvSpPr>
            <p:cNvPr id="33" name="Down Arrow 32"/>
            <p:cNvSpPr/>
            <p:nvPr/>
          </p:nvSpPr>
          <p:spPr bwMode="auto">
            <a:xfrm rot="3838935" flipH="1">
              <a:off x="8240698" y="2665563"/>
              <a:ext cx="796124" cy="743279"/>
            </a:xfrm>
            <a:prstGeom prst="downArrow">
              <a:avLst>
                <a:gd name="adj1" fmla="val 39472"/>
                <a:gd name="adj2" fmla="val 63993"/>
              </a:avLst>
            </a:prstGeom>
            <a:solidFill>
              <a:srgbClr val="1A7FB0"/>
            </a:solidFill>
            <a:ln w="9525" cap="flat" cmpd="sng" algn="ctr">
              <a:noFill/>
              <a:prstDash val="solid"/>
              <a:round/>
              <a:headEnd type="none" w="med" len="med"/>
              <a:tailEnd type="none" w="med" len="med"/>
            </a:ln>
            <a:effectLst>
              <a:outerShdw blurRad="76200" dir="13500000" sy="23000" kx="1200000" algn="br" rotWithShape="0">
                <a:prstClr val="black">
                  <a:alpha val="20000"/>
                </a:prstClr>
              </a:outerShdw>
            </a:effectLst>
            <a:scene3d>
              <a:camera prst="isometricRightUp">
                <a:rot lat="19800000" lon="3600000" rev="0"/>
              </a:camera>
              <a:lightRig rig="threePt" dir="t">
                <a:rot lat="0" lon="0" rev="10800000"/>
              </a:lightRig>
            </a:scene3d>
            <a:sp3d z="101600" prstMaterial="matte">
              <a:bevelT w="25400" h="31750"/>
              <a:bevelB w="25400" h="31750"/>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chemeClr val="tx1"/>
                </a:solidFill>
                <a:effectLst/>
                <a:latin typeface="Times New Roman" charset="0"/>
              </a:endParaRPr>
            </a:p>
          </p:txBody>
        </p:sp>
        <p:pic>
          <p:nvPicPr>
            <p:cNvPr id="34" name="Content Placeholder 4" descr="Room-image_2_web.gif"/>
            <p:cNvPicPr>
              <a:picLocks noChangeAspect="1"/>
            </p:cNvPicPr>
            <p:nvPr/>
          </p:nvPicPr>
          <p:blipFill>
            <a:blip r:embed="rId10" cstate="print">
              <a:clrChange>
                <a:clrFrom>
                  <a:srgbClr val="FFFFFF"/>
                </a:clrFrom>
                <a:clrTo>
                  <a:srgbClr val="FFFFFF">
                    <a:alpha val="0"/>
                  </a:srgbClr>
                </a:clrTo>
              </a:clrChange>
            </a:blip>
            <a:srcRect b="8345"/>
            <a:stretch>
              <a:fillRect/>
            </a:stretch>
          </p:blipFill>
          <p:spPr bwMode="auto">
            <a:xfrm>
              <a:off x="5676430" y="2793237"/>
              <a:ext cx="2451848" cy="1849102"/>
            </a:xfrm>
            <a:prstGeom prst="rect">
              <a:avLst/>
            </a:prstGeom>
            <a:noFill/>
            <a:ln w="9525">
              <a:noFill/>
              <a:miter lim="800000"/>
              <a:headEnd/>
              <a:tailEnd/>
            </a:ln>
            <a:effectLst/>
          </p:spPr>
        </p:pic>
      </p:grpSp>
      <p:sp>
        <p:nvSpPr>
          <p:cNvPr id="60" name="Right Arrow 59"/>
          <p:cNvSpPr/>
          <p:nvPr/>
        </p:nvSpPr>
        <p:spPr bwMode="auto">
          <a:xfrm>
            <a:off x="5969874" y="3079535"/>
            <a:ext cx="1208691" cy="1534508"/>
          </a:xfrm>
          <a:prstGeom prst="rightArrow">
            <a:avLst/>
          </a:prstGeom>
          <a:solidFill>
            <a:srgbClr val="1A7FB2"/>
          </a:solidFill>
          <a:ln w="1905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tIns="0" rIns="0" bIns="0" anchor="ctr" anchorCtr="1"/>
          <a:lstStyle/>
          <a:p>
            <a:pPr algn="ctr" fontAlgn="base">
              <a:spcBef>
                <a:spcPct val="0"/>
              </a:spcBef>
              <a:spcAft>
                <a:spcPct val="0"/>
              </a:spcAft>
              <a:defRPr/>
            </a:pPr>
            <a:endParaRPr lang="en-US" sz="1300" b="1" dirty="0" smtClean="0">
              <a:solidFill>
                <a:schemeClr val="accent3"/>
              </a:solidFill>
            </a:endParaRPr>
          </a:p>
        </p:txBody>
      </p:sp>
      <p:sp>
        <p:nvSpPr>
          <p:cNvPr id="61" name="TextBox 60"/>
          <p:cNvSpPr txBox="1"/>
          <p:nvPr/>
        </p:nvSpPr>
        <p:spPr>
          <a:xfrm>
            <a:off x="5885793" y="3557742"/>
            <a:ext cx="1156135" cy="738664"/>
          </a:xfrm>
          <a:prstGeom prst="rect">
            <a:avLst/>
          </a:prstGeom>
          <a:noFill/>
        </p:spPr>
        <p:txBody>
          <a:bodyPr wrap="square" rtlCol="0">
            <a:spAutoFit/>
          </a:bodyPr>
          <a:lstStyle/>
          <a:p>
            <a:pPr algn="ctr"/>
            <a:r>
              <a:rPr lang="en-US" sz="1400" b="1" dirty="0" smtClean="0">
                <a:solidFill>
                  <a:schemeClr val="accent3"/>
                </a:solidFill>
                <a:latin typeface="+mn-lt"/>
              </a:rPr>
              <a:t>Facility Challenges</a:t>
            </a:r>
          </a:p>
          <a:p>
            <a:pPr algn="ctr"/>
            <a:endParaRPr lang="en-US" sz="1400" dirty="0"/>
          </a:p>
        </p:txBody>
      </p:sp>
    </p:spTree>
  </p:cSld>
  <p:clrMapOvr>
    <a:masterClrMapping/>
  </p:clrMapOvr>
  <p:transition>
    <p:split orient="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06400"/>
            <a:ext cx="7594600" cy="723900"/>
          </a:xfrm>
        </p:spPr>
        <p:txBody>
          <a:bodyPr>
            <a:normAutofit/>
          </a:bodyPr>
          <a:lstStyle/>
          <a:p>
            <a:pPr>
              <a:defRPr/>
            </a:pPr>
            <a:r>
              <a:rPr lang="en-US" dirty="0" smtClean="0"/>
              <a:t>Emerson Rack Power Advantage</a:t>
            </a:r>
            <a:endParaRPr lang="en-US" dirty="0"/>
          </a:p>
        </p:txBody>
      </p:sp>
      <p:pic>
        <p:nvPicPr>
          <p:cNvPr id="4098" name="Picture 2" descr="http://nationalpaymentcorporation.com/blog/wp-content/uploads/2012/09/24-7-365-call-center.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8757" y="1322172"/>
            <a:ext cx="929826" cy="85718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www.verdacom.com/images/gears.jpg?1330051589">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60044" y="3713751"/>
            <a:ext cx="954430" cy="833535"/>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www.sourceone-energy.com/Portals/104976/images/icon_energymanagement_sm_notxt.png">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797210" y="2434281"/>
            <a:ext cx="928050" cy="96214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PHAILORTFS05\global\Global Brand Program\Multimedia\Events Application\Extranet Copy\Liebert MPH, Managed Rack PDU\MPHEdited.jpg"/>
          <p:cNvPicPr>
            <a:picLocks noChangeAspect="1" noChangeArrowheads="1"/>
          </p:cNvPicPr>
          <p:nvPr/>
        </p:nvPicPr>
        <p:blipFill>
          <a:blip r:embed="rId8" cstate="print"/>
          <a:srcRect/>
          <a:stretch>
            <a:fillRect/>
          </a:stretch>
        </p:blipFill>
        <p:spPr bwMode="auto">
          <a:xfrm>
            <a:off x="7797114" y="4761355"/>
            <a:ext cx="976183" cy="1026751"/>
          </a:xfrm>
          <a:prstGeom prst="rect">
            <a:avLst/>
          </a:prstGeom>
          <a:noFill/>
          <a:ln w="9525">
            <a:noFill/>
            <a:miter lim="800000"/>
            <a:headEnd/>
            <a:tailEnd/>
          </a:ln>
        </p:spPr>
      </p:pic>
      <p:graphicFrame>
        <p:nvGraphicFramePr>
          <p:cNvPr id="8" name="Content Placeholder 4"/>
          <p:cNvGraphicFramePr>
            <a:graphicFrameLocks/>
          </p:cNvGraphicFramePr>
          <p:nvPr>
            <p:extLst>
              <p:ext uri="{D42A27DB-BD31-4B8C-83A1-F6EECF244321}">
                <p14:modId xmlns:p14="http://schemas.microsoft.com/office/powerpoint/2010/main" val="1201365042"/>
              </p:ext>
            </p:extLst>
          </p:nvPr>
        </p:nvGraphicFramePr>
        <p:xfrm>
          <a:off x="563193" y="1312792"/>
          <a:ext cx="6930219" cy="4584356"/>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3" name="TextBox 2"/>
          <p:cNvSpPr txBox="1"/>
          <p:nvPr/>
        </p:nvSpPr>
        <p:spPr>
          <a:xfrm>
            <a:off x="486137" y="6192456"/>
            <a:ext cx="6701741" cy="370390"/>
          </a:xfrm>
          <a:prstGeom prst="rect">
            <a:avLst/>
          </a:prstGeom>
          <a:solidFill>
            <a:schemeClr val="tx1">
              <a:lumMod val="20000"/>
              <a:lumOff val="80000"/>
            </a:schemeClr>
          </a:solidFill>
          <a:ln w="19050">
            <a:solidFill>
              <a:schemeClr val="tx1"/>
            </a:solidFill>
          </a:ln>
        </p:spPr>
        <p:txBody>
          <a:bodyPr wrap="square" rtlCol="0">
            <a:spAutoFit/>
          </a:bodyPr>
          <a:lstStyle/>
          <a:p>
            <a:pPr algn="ctr"/>
            <a:r>
              <a:rPr lang="en-US" dirty="0" smtClean="0"/>
              <a:t>Strongly Aligned with all Datacenter Challenges</a:t>
            </a:r>
            <a:endParaRPr lang="en-US" dirty="0"/>
          </a:p>
        </p:txBody>
      </p:sp>
    </p:spTree>
  </p:cSld>
  <p:clrMapOvr>
    <a:masterClrMapping/>
  </p:clrMapOvr>
  <p:transition>
    <p:split orient="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236346627"/>
              </p:ext>
            </p:extLst>
          </p:nvPr>
        </p:nvGraphicFramePr>
        <p:xfrm>
          <a:off x="902825" y="1218075"/>
          <a:ext cx="7996699" cy="4346654"/>
        </p:xfrm>
        <a:graphic>
          <a:graphicData uri="http://schemas.openxmlformats.org/drawingml/2006/table">
            <a:tbl>
              <a:tblPr firstRow="1" bandRow="1">
                <a:tableStyleId>{5C22544A-7EE6-4342-B048-85BDC9FD1C3A}</a:tableStyleId>
              </a:tblPr>
              <a:tblGrid>
                <a:gridCol w="726007"/>
                <a:gridCol w="3859934"/>
                <a:gridCol w="3410758"/>
              </a:tblGrid>
              <a:tr h="410891">
                <a:tc>
                  <a:txBody>
                    <a:bodyPr/>
                    <a:lstStyle/>
                    <a:p>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Feature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Value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6604">
                <a:tc rowSpan="2">
                  <a:txBody>
                    <a:bodyPr/>
                    <a:lstStyle/>
                    <a:p>
                      <a:pPr algn="ctr"/>
                      <a:r>
                        <a:rPr lang="en-US" dirty="0" smtClean="0"/>
                        <a:t>Robust</a:t>
                      </a:r>
                      <a:r>
                        <a:rPr lang="en-US" baseline="0" dirty="0" smtClean="0"/>
                        <a:t> Design</a:t>
                      </a:r>
                      <a:endParaRPr lang="en-US" dirty="0"/>
                    </a:p>
                  </a:txBody>
                  <a:tcPr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r>
                        <a:rPr lang="en-US" sz="1400" dirty="0" smtClean="0"/>
                        <a:t>High temperature rating</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r>
                        <a:rPr lang="en-US" sz="1400" dirty="0" smtClean="0"/>
                        <a:t>Reliable operation</a:t>
                      </a:r>
                      <a:r>
                        <a:rPr lang="en-US" sz="1400" baseline="0" dirty="0" smtClean="0"/>
                        <a:t> within hot aisles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r>
              <a:tr h="856526">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100% Rated Magnetic</a:t>
                      </a:r>
                      <a:r>
                        <a:rPr lang="en-US" sz="1400" baseline="0" dirty="0" smtClean="0"/>
                        <a:t> Hydraulic Circuit breakers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r>
                        <a:rPr lang="en-US" sz="1400" dirty="0" smtClean="0"/>
                        <a:t>Minimize nuisance tripping due</a:t>
                      </a:r>
                      <a:r>
                        <a:rPr lang="en-US" sz="1400" baseline="0" dirty="0" smtClean="0"/>
                        <a:t> to temp. changes &amp; minor overloads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r>
              <a:tr h="442098">
                <a:tc rowSpan="3">
                  <a:txBody>
                    <a:bodyPr/>
                    <a:lstStyle/>
                    <a:p>
                      <a:pPr algn="ctr"/>
                      <a:r>
                        <a:rPr lang="en-US" dirty="0" smtClean="0"/>
                        <a:t>Proactive Monitoring</a:t>
                      </a:r>
                      <a:endParaRPr lang="en-US" dirty="0"/>
                    </a:p>
                  </a:txBody>
                  <a:tcPr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1400" dirty="0" smtClean="0"/>
                        <a:t>Warning</a:t>
                      </a:r>
                      <a:r>
                        <a:rPr lang="en-US" sz="1400" baseline="0" dirty="0" smtClean="0"/>
                        <a:t> and Critical thresholds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1400" baseline="0" dirty="0" smtClean="0"/>
                        <a:t>Notification of impending problems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443937">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Integrated Environmental Monitoring</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1400" dirty="0" smtClean="0"/>
                        <a:t>Monitors hot spots and potential issues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821782">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Software Electronic</a:t>
                      </a:r>
                      <a:r>
                        <a:rPr lang="en-US" sz="1400" baseline="0" dirty="0" smtClean="0"/>
                        <a:t> Overcurrent Protection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1400" dirty="0" smtClean="0"/>
                        <a:t>Minimizes</a:t>
                      </a:r>
                      <a:r>
                        <a:rPr lang="en-US" sz="1400" baseline="0" dirty="0" smtClean="0"/>
                        <a:t> overloads - lock unused outlets in off position when thresholds are exceeded</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599211">
                <a:tc rowSpan="2">
                  <a:txBody>
                    <a:bodyPr/>
                    <a:lstStyle/>
                    <a:p>
                      <a:pPr algn="ctr"/>
                      <a:r>
                        <a:rPr lang="en-US" dirty="0" smtClean="0"/>
                        <a:t>Low MTTR</a:t>
                      </a:r>
                      <a:endParaRPr lang="en-US" dirty="0"/>
                    </a:p>
                  </a:txBody>
                  <a:tcPr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r>
                        <a:rPr lang="en-US" sz="1400" dirty="0" err="1" smtClean="0"/>
                        <a:t>Bistable</a:t>
                      </a:r>
                      <a:r>
                        <a:rPr lang="en-US" sz="1400" dirty="0" smtClean="0"/>
                        <a:t> / Normally</a:t>
                      </a:r>
                      <a:r>
                        <a:rPr lang="en-US" sz="1400" baseline="0" dirty="0" smtClean="0"/>
                        <a:t> closed relays &amp; Current transformers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r>
                        <a:rPr lang="en-US" sz="1400" dirty="0" smtClean="0"/>
                        <a:t>Ensures</a:t>
                      </a:r>
                      <a:r>
                        <a:rPr lang="en-US" sz="1400" baseline="0" dirty="0" smtClean="0"/>
                        <a:t> basic power distribution is not compromised</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r>
              <a:tr h="375605">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Hot swappable</a:t>
                      </a:r>
                      <a:r>
                        <a:rPr lang="en-US" sz="1400" baseline="0" dirty="0" smtClean="0"/>
                        <a:t> Communications Module</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r>
                        <a:rPr lang="en-US" sz="1400" dirty="0" smtClean="0"/>
                        <a:t>Seamless</a:t>
                      </a:r>
                      <a:r>
                        <a:rPr lang="en-US" sz="1400" baseline="0" dirty="0" smtClean="0"/>
                        <a:t> upgradability</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r>
            </a:tbl>
          </a:graphicData>
        </a:graphic>
      </p:graphicFrame>
      <p:sp>
        <p:nvSpPr>
          <p:cNvPr id="5" name="Title 4"/>
          <p:cNvSpPr>
            <a:spLocks noGrp="1"/>
          </p:cNvSpPr>
          <p:nvPr>
            <p:ph type="title"/>
          </p:nvPr>
        </p:nvSpPr>
        <p:spPr/>
        <p:txBody>
          <a:bodyPr/>
          <a:lstStyle/>
          <a:p>
            <a:r>
              <a:rPr lang="en-US" dirty="0" smtClean="0"/>
              <a:t>Designed for High Availability</a:t>
            </a:r>
            <a:endParaRPr lang="en-US" dirty="0"/>
          </a:p>
        </p:txBody>
      </p:sp>
      <p:pic>
        <p:nvPicPr>
          <p:cNvPr id="9" name="Picture 2" descr="http://nationalpaymentcorporation.com/blog/wp-content/uploads/2012/09/24-7-365-call-center.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8758" y="326722"/>
            <a:ext cx="741495" cy="684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051480"/>
      </p:ext>
    </p:extLst>
  </p:cSld>
  <p:clrMapOvr>
    <a:masterClrMapping/>
  </p:clrMapOvr>
  <p:transition>
    <p:split orient="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200" y="406400"/>
            <a:ext cx="6350000" cy="723900"/>
          </a:xfrm>
        </p:spPr>
        <p:txBody>
          <a:bodyPr/>
          <a:lstStyle/>
          <a:p>
            <a:pPr>
              <a:defRPr/>
            </a:pPr>
            <a:r>
              <a:rPr lang="en-US" dirty="0" smtClean="0"/>
              <a:t>MPH2 – Managed Rack PDU</a:t>
            </a:r>
            <a:br>
              <a:rPr lang="en-US" dirty="0" smtClean="0"/>
            </a:br>
            <a:r>
              <a:rPr lang="en-US" dirty="0" smtClean="0">
                <a:solidFill>
                  <a:srgbClr val="000000"/>
                </a:solidFill>
              </a:rPr>
              <a:t>Focus on High Availability</a:t>
            </a:r>
            <a:endParaRPr lang="en-US" dirty="0">
              <a:solidFill>
                <a:srgbClr val="0000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48523769"/>
              </p:ext>
            </p:extLst>
          </p:nvPr>
        </p:nvGraphicFramePr>
        <p:xfrm>
          <a:off x="381000" y="1219200"/>
          <a:ext cx="8305800" cy="4546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44827136"/>
      </p:ext>
    </p:extLst>
  </p:cSld>
  <p:clrMapOvr>
    <a:masterClrMapping/>
  </p:clrMapOvr>
  <p:transition>
    <p:split orient="vert"/>
  </p:transition>
  <p:timing>
    <p:tnLst>
      <p:par>
        <p:cTn id="1" dur="indefinite" restart="never" nodeType="tmRoot"/>
      </p:par>
    </p:tnLst>
  </p:timing>
</p:sld>
</file>

<file path=ppt/theme/theme1.xml><?xml version="1.0" encoding="utf-8"?>
<a:theme xmlns:a="http://schemas.openxmlformats.org/drawingml/2006/main" name="ENP Template_wht">
  <a:themeElements>
    <a:clrScheme name="">
      <a:dk1>
        <a:srgbClr val="0F245F"/>
      </a:dk1>
      <a:lt1>
        <a:srgbClr val="FFFFFF"/>
      </a:lt1>
      <a:dk2>
        <a:srgbClr val="FFCC00"/>
      </a:dk2>
      <a:lt2>
        <a:srgbClr val="969696"/>
      </a:lt2>
      <a:accent1>
        <a:srgbClr val="009900"/>
      </a:accent1>
      <a:accent2>
        <a:srgbClr val="FF0000"/>
      </a:accent2>
      <a:accent3>
        <a:srgbClr val="FFFFFF"/>
      </a:accent3>
      <a:accent4>
        <a:srgbClr val="0B1D50"/>
      </a:accent4>
      <a:accent5>
        <a:srgbClr val="AACAAA"/>
      </a:accent5>
      <a:accent6>
        <a:srgbClr val="E70000"/>
      </a:accent6>
      <a:hlink>
        <a:srgbClr val="0099CC"/>
      </a:hlink>
      <a:folHlink>
        <a:srgbClr val="CC0066"/>
      </a:folHlink>
    </a:clrScheme>
    <a:fontScheme name="ENP Template_wh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ENP Template_wh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ENP Template_wh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ENP Template_wh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ENP Template_wh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ENP Template_wh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ENP Template_wh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ENP Template_wh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
      <a:dk1>
        <a:srgbClr val="0F245F"/>
      </a:dk1>
      <a:lt1>
        <a:srgbClr val="FFFFFF"/>
      </a:lt1>
      <a:dk2>
        <a:srgbClr val="FFCC00"/>
      </a:dk2>
      <a:lt2>
        <a:srgbClr val="969696"/>
      </a:lt2>
      <a:accent1>
        <a:srgbClr val="009900"/>
      </a:accent1>
      <a:accent2>
        <a:srgbClr val="FF0000"/>
      </a:accent2>
      <a:accent3>
        <a:srgbClr val="FFFFFF"/>
      </a:accent3>
      <a:accent4>
        <a:srgbClr val="0B1D50"/>
      </a:accent4>
      <a:accent5>
        <a:srgbClr val="AACAAA"/>
      </a:accent5>
      <a:accent6>
        <a:srgbClr val="E70000"/>
      </a:accent6>
      <a:hlink>
        <a:srgbClr val="0099CC"/>
      </a:hlink>
      <a:folHlink>
        <a:srgbClr val="CC0066"/>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66788" rtl="0" eaLnBrk="0" fontAlgn="base" latinLnBrk="0" hangingPunct="0">
          <a:lnSpc>
            <a:spcPct val="100000"/>
          </a:lnSpc>
          <a:spcBef>
            <a:spcPct val="0"/>
          </a:spcBef>
          <a:spcAft>
            <a:spcPct val="0"/>
          </a:spcAft>
          <a:buClrTx/>
          <a:buSzTx/>
          <a:buFontTx/>
          <a:buNone/>
          <a:tabLst/>
          <a:defRPr kumimoji="0" lang="en-US" altLang="en-US" sz="21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66788" rtl="0" eaLnBrk="0" fontAlgn="base" latinLnBrk="0" hangingPunct="0">
          <a:lnSpc>
            <a:spcPct val="100000"/>
          </a:lnSpc>
          <a:spcBef>
            <a:spcPct val="0"/>
          </a:spcBef>
          <a:spcAft>
            <a:spcPct val="0"/>
          </a:spcAft>
          <a:buClrTx/>
          <a:buSzTx/>
          <a:buFontTx/>
          <a:buNone/>
          <a:tabLst/>
          <a:defRPr kumimoji="0" lang="en-US" altLang="en-US" sz="21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ENP Template_wht USE</Template>
  <TotalTime>0</TotalTime>
  <Words>2288</Words>
  <Application>Microsoft Office PowerPoint</Application>
  <PresentationFormat>Bildschirmpräsentation (4:3)</PresentationFormat>
  <Paragraphs>507</Paragraphs>
  <Slides>42</Slides>
  <Notes>9</Notes>
  <HiddenSlides>0</HiddenSlides>
  <MMClips>0</MMClips>
  <ScaleCrop>false</ScaleCrop>
  <HeadingPairs>
    <vt:vector size="6" baseType="variant">
      <vt:variant>
        <vt:lpstr>Design</vt:lpstr>
      </vt:variant>
      <vt:variant>
        <vt:i4>2</vt:i4>
      </vt:variant>
      <vt:variant>
        <vt:lpstr>Eingebettete OLE-Server</vt:lpstr>
      </vt:variant>
      <vt:variant>
        <vt:i4>1</vt:i4>
      </vt:variant>
      <vt:variant>
        <vt:lpstr>Folientitel</vt:lpstr>
      </vt:variant>
      <vt:variant>
        <vt:i4>42</vt:i4>
      </vt:variant>
    </vt:vector>
  </HeadingPairs>
  <TitlesOfParts>
    <vt:vector size="45" baseType="lpstr">
      <vt:lpstr>ENP Template_wht</vt:lpstr>
      <vt:lpstr>Default Design</vt:lpstr>
      <vt:lpstr>Visio</vt:lpstr>
      <vt:lpstr>Rack Power Distribution</vt:lpstr>
      <vt:lpstr>PowerPoint-Präsentation</vt:lpstr>
      <vt:lpstr>PowerPoint-Präsentation</vt:lpstr>
      <vt:lpstr>PowerPoint-Präsentation</vt:lpstr>
      <vt:lpstr>And now…..MPH2 Market Leading Managed PDU</vt:lpstr>
      <vt:lpstr>Market Trends &amp; Macro Level Data Center Challenges </vt:lpstr>
      <vt:lpstr>Emerson Rack Power Advantage</vt:lpstr>
      <vt:lpstr>Designed for High Availability</vt:lpstr>
      <vt:lpstr>MPH2 – Managed Rack PDU Focus on High Availability</vt:lpstr>
      <vt:lpstr>Optimized Energy &amp; Capacity Mgt.</vt:lpstr>
      <vt:lpstr>Energy Savings with Switched MPH2 100 Rack Datacenter</vt:lpstr>
      <vt:lpstr>MPH2 – Managed Rack PDU Optimized Energy &amp; Capacity Management</vt:lpstr>
      <vt:lpstr>Simplified Rack PDU Manageability</vt:lpstr>
      <vt:lpstr>Centralized Rack PDU Management Rack Power Manager</vt:lpstr>
      <vt:lpstr>Seamless Appliance Integration</vt:lpstr>
      <vt:lpstr>Leveraging Investment through DCIM Integration</vt:lpstr>
      <vt:lpstr>MPH2 – Managed Rack PDU Seamless DCIM Integration &amp; Manageability</vt:lpstr>
      <vt:lpstr>Easier Physical &amp; Electrical Integration</vt:lpstr>
      <vt:lpstr>MPH2 – Managed Rack PDU Easier Physical &amp; Electrical Integration</vt:lpstr>
      <vt:lpstr>PowerPoint-Präsentation</vt:lpstr>
      <vt:lpstr>PowerPoint-Präsentation</vt:lpstr>
      <vt:lpstr>Adaptive Rack PDU MPX </vt:lpstr>
      <vt:lpstr>Rack PDU MPX </vt:lpstr>
      <vt:lpstr>PowerPoint-Präsentation</vt:lpstr>
      <vt:lpstr>Adaptive Rack PDU MPX New communication card RPC2 </vt:lpstr>
      <vt:lpstr>MPXTM Features</vt:lpstr>
      <vt:lpstr>MPX Features</vt:lpstr>
      <vt:lpstr>MPX Features</vt:lpstr>
      <vt:lpstr>MPX Features</vt:lpstr>
      <vt:lpstr>PowerPoint-Präsentation</vt:lpstr>
      <vt:lpstr>PowerPoint-Präsentation</vt:lpstr>
      <vt:lpstr>PowerPoint-Präsentation</vt:lpstr>
      <vt:lpstr>PowerPoint-Präsentation</vt:lpstr>
      <vt:lpstr>PowerPoint-Präsentation</vt:lpstr>
      <vt:lpstr>PowerPoint-Präsentation</vt:lpstr>
      <vt:lpstr>Basic Rack PDU DI-STRIP</vt:lpstr>
      <vt:lpstr>PowerPoint-Präsentation</vt:lpstr>
      <vt:lpstr>PowerPoint-Präsentation</vt:lpstr>
      <vt:lpstr>Inline Metering System (IMS)</vt:lpstr>
      <vt:lpstr>Inline Metering System (IMS)  Simple Upgrade Solution  </vt:lpstr>
      <vt:lpstr>Inline Metering System  MPX IMS </vt:lpstr>
      <vt:lpstr>Your Advantage…</vt:lpstr>
    </vt:vector>
  </TitlesOfParts>
  <Company>Emerson Network Power - Liebert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draperd10319</dc:creator>
  <cp:lastModifiedBy>Hofbauer, Thomas [NETPWR/KNURR/DE]</cp:lastModifiedBy>
  <cp:revision>347</cp:revision>
  <dcterms:created xsi:type="dcterms:W3CDTF">2010-10-12T23:26:02Z</dcterms:created>
  <dcterms:modified xsi:type="dcterms:W3CDTF">2015-01-07T07:32:03Z</dcterms:modified>
</cp:coreProperties>
</file>